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510" r:id="rId2"/>
    <p:sldId id="528" r:id="rId3"/>
    <p:sldId id="521" r:id="rId4"/>
    <p:sldId id="557" r:id="rId5"/>
    <p:sldId id="558" r:id="rId6"/>
    <p:sldId id="540" r:id="rId7"/>
    <p:sldId id="537" r:id="rId8"/>
    <p:sldId id="542" r:id="rId9"/>
    <p:sldId id="543" r:id="rId10"/>
    <p:sldId id="541" r:id="rId11"/>
    <p:sldId id="544" r:id="rId12"/>
    <p:sldId id="545" r:id="rId13"/>
    <p:sldId id="530" r:id="rId14"/>
    <p:sldId id="568" r:id="rId15"/>
    <p:sldId id="569" r:id="rId16"/>
    <p:sldId id="531" r:id="rId17"/>
    <p:sldId id="567" r:id="rId18"/>
    <p:sldId id="526" r:id="rId19"/>
    <p:sldId id="556" r:id="rId20"/>
    <p:sldId id="559" r:id="rId21"/>
    <p:sldId id="566" r:id="rId22"/>
    <p:sldId id="560" r:id="rId23"/>
    <p:sldId id="563" r:id="rId24"/>
    <p:sldId id="561" r:id="rId25"/>
    <p:sldId id="564" r:id="rId26"/>
    <p:sldId id="565" r:id="rId27"/>
    <p:sldId id="570" r:id="rId28"/>
    <p:sldId id="572" r:id="rId29"/>
    <p:sldId id="573" r:id="rId30"/>
    <p:sldId id="574" r:id="rId31"/>
    <p:sldId id="575" r:id="rId32"/>
    <p:sldId id="57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6821" autoAdjust="0"/>
  </p:normalViewPr>
  <p:slideViewPr>
    <p:cSldViewPr snapToGrid="0">
      <p:cViewPr varScale="1">
        <p:scale>
          <a:sx n="85" d="100"/>
          <a:sy n="85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</pc:docChg>
  </pc:docChgLst>
  <pc:docChgLst>
    <pc:chgData name="zhaohan" userId="95e304e8ede71739" providerId="LiveId" clId="{B5B3DA05-73BD-4873-8BB5-5AC56D89D1F7}"/>
    <pc:docChg chg="undo custSel addSld delSld modSld">
      <pc:chgData name="zhaohan" userId="95e304e8ede71739" providerId="LiveId" clId="{B5B3DA05-73BD-4873-8BB5-5AC56D89D1F7}" dt="2023-01-24T16:46:22.667" v="396" actId="20577"/>
      <pc:docMkLst>
        <pc:docMk/>
      </pc:docMkLst>
      <pc:sldChg chg="addSp modSp mod">
        <pc:chgData name="zhaohan" userId="95e304e8ede71739" providerId="LiveId" clId="{B5B3DA05-73BD-4873-8BB5-5AC56D89D1F7}" dt="2023-01-24T16:26:15.749" v="28" actId="1076"/>
        <pc:sldMkLst>
          <pc:docMk/>
          <pc:sldMk cId="2588811301" sldId="564"/>
        </pc:sldMkLst>
        <pc:picChg chg="mod">
          <ac:chgData name="zhaohan" userId="95e304e8ede71739" providerId="LiveId" clId="{B5B3DA05-73BD-4873-8BB5-5AC56D89D1F7}" dt="2023-01-24T16:26:15.749" v="28" actId="1076"/>
          <ac:picMkLst>
            <pc:docMk/>
            <pc:sldMk cId="2588811301" sldId="564"/>
            <ac:picMk id="2" creationId="{E8FE5539-D7AA-4281-A866-2C15A2B3A456}"/>
          </ac:picMkLst>
        </pc:picChg>
        <pc:picChg chg="add mod">
          <ac:chgData name="zhaohan" userId="95e304e8ede71739" providerId="LiveId" clId="{B5B3DA05-73BD-4873-8BB5-5AC56D89D1F7}" dt="2023-01-24T16:26:14.231" v="27" actId="14100"/>
          <ac:picMkLst>
            <pc:docMk/>
            <pc:sldMk cId="2588811301" sldId="564"/>
            <ac:picMk id="4" creationId="{2948D81E-91E1-139D-CE52-776A40158972}"/>
          </ac:picMkLst>
        </pc:picChg>
      </pc:sldChg>
      <pc:sldChg chg="addSp modSp mod">
        <pc:chgData name="zhaohan" userId="95e304e8ede71739" providerId="LiveId" clId="{B5B3DA05-73BD-4873-8BB5-5AC56D89D1F7}" dt="2023-01-24T16:39:15.820" v="101" actId="20577"/>
        <pc:sldMkLst>
          <pc:docMk/>
          <pc:sldMk cId="562539943" sldId="565"/>
        </pc:sldMkLst>
        <pc:spChg chg="add mod">
          <ac:chgData name="zhaohan" userId="95e304e8ede71739" providerId="LiveId" clId="{B5B3DA05-73BD-4873-8BB5-5AC56D89D1F7}" dt="2023-01-24T16:39:15.820" v="101" actId="20577"/>
          <ac:spMkLst>
            <pc:docMk/>
            <pc:sldMk cId="562539943" sldId="565"/>
            <ac:spMk id="2" creationId="{B7542A78-E5DB-2A3C-DF6D-1BA6BC3AD07B}"/>
          </ac:spMkLst>
        </pc:spChg>
      </pc:sldChg>
      <pc:sldChg chg="addSp delSp modSp mod">
        <pc:chgData name="zhaohan" userId="95e304e8ede71739" providerId="LiveId" clId="{B5B3DA05-73BD-4873-8BB5-5AC56D89D1F7}" dt="2023-01-24T16:38:53.239" v="77" actId="1076"/>
        <pc:sldMkLst>
          <pc:docMk/>
          <pc:sldMk cId="2485772020" sldId="566"/>
        </pc:sldMkLst>
        <pc:picChg chg="del">
          <ac:chgData name="zhaohan" userId="95e304e8ede71739" providerId="LiveId" clId="{B5B3DA05-73BD-4873-8BB5-5AC56D89D1F7}" dt="2023-01-24T16:38:43.618" v="72" actId="478"/>
          <ac:picMkLst>
            <pc:docMk/>
            <pc:sldMk cId="2485772020" sldId="566"/>
            <ac:picMk id="2" creationId="{24ECB54B-F267-49B7-AEDE-F23CACC3C27B}"/>
          </ac:picMkLst>
        </pc:picChg>
        <pc:picChg chg="add mod">
          <ac:chgData name="zhaohan" userId="95e304e8ede71739" providerId="LiveId" clId="{B5B3DA05-73BD-4873-8BB5-5AC56D89D1F7}" dt="2023-01-24T16:38:53.239" v="77" actId="1076"/>
          <ac:picMkLst>
            <pc:docMk/>
            <pc:sldMk cId="2485772020" sldId="566"/>
            <ac:picMk id="3" creationId="{CDAD1364-713E-C2D6-9F7E-59B0627FB678}"/>
          </ac:picMkLst>
        </pc:picChg>
      </pc:sldChg>
      <pc:sldChg chg="addSp delSp modSp new mod">
        <pc:chgData name="zhaohan" userId="95e304e8ede71739" providerId="LiveId" clId="{B5B3DA05-73BD-4873-8BB5-5AC56D89D1F7}" dt="2023-01-24T16:43:03.242" v="230" actId="1076"/>
        <pc:sldMkLst>
          <pc:docMk/>
          <pc:sldMk cId="2175768105" sldId="570"/>
        </pc:sldMkLst>
        <pc:spChg chg="del">
          <ac:chgData name="zhaohan" userId="95e304e8ede71739" providerId="LiveId" clId="{B5B3DA05-73BD-4873-8BB5-5AC56D89D1F7}" dt="2023-01-24T16:25:36.769" v="18" actId="21"/>
          <ac:spMkLst>
            <pc:docMk/>
            <pc:sldMk cId="2175768105" sldId="570"/>
            <ac:spMk id="2" creationId="{0312C773-3ACC-3DF6-B0DB-3CDC10E0F2EB}"/>
          </ac:spMkLst>
        </pc:spChg>
        <pc:spChg chg="del">
          <ac:chgData name="zhaohan" userId="95e304e8ede71739" providerId="LiveId" clId="{B5B3DA05-73BD-4873-8BB5-5AC56D89D1F7}" dt="2023-01-24T16:25:36.769" v="18" actId="21"/>
          <ac:spMkLst>
            <pc:docMk/>
            <pc:sldMk cId="2175768105" sldId="570"/>
            <ac:spMk id="3" creationId="{42457E3C-D89C-8303-27C6-D13A9C215CF5}"/>
          </ac:spMkLst>
        </pc:spChg>
        <pc:spChg chg="add mod">
          <ac:chgData name="zhaohan" userId="95e304e8ede71739" providerId="LiveId" clId="{B5B3DA05-73BD-4873-8BB5-5AC56D89D1F7}" dt="2023-01-24T16:43:03.242" v="230" actId="1076"/>
          <ac:spMkLst>
            <pc:docMk/>
            <pc:sldMk cId="2175768105" sldId="570"/>
            <ac:spMk id="10" creationId="{3C4862E8-1B1C-CD35-F971-DF47592C5E94}"/>
          </ac:spMkLst>
        </pc:spChg>
        <pc:picChg chg="add del mod modCrop">
          <ac:chgData name="zhaohan" userId="95e304e8ede71739" providerId="LiveId" clId="{B5B3DA05-73BD-4873-8BB5-5AC56D89D1F7}" dt="2023-01-24T16:40:08.227" v="104" actId="478"/>
          <ac:picMkLst>
            <pc:docMk/>
            <pc:sldMk cId="2175768105" sldId="570"/>
            <ac:picMk id="5" creationId="{4E90DDA2-2544-5D5D-3DC9-86110B4B2DDD}"/>
          </ac:picMkLst>
        </pc:picChg>
        <pc:picChg chg="add mod">
          <ac:chgData name="zhaohan" userId="95e304e8ede71739" providerId="LiveId" clId="{B5B3DA05-73BD-4873-8BB5-5AC56D89D1F7}" dt="2023-01-24T16:40:11.444" v="106" actId="1076"/>
          <ac:picMkLst>
            <pc:docMk/>
            <pc:sldMk cId="2175768105" sldId="570"/>
            <ac:picMk id="7" creationId="{F15CE8C8-4332-E00A-943E-42D04B889001}"/>
          </ac:picMkLst>
        </pc:picChg>
        <pc:picChg chg="add mod">
          <ac:chgData name="zhaohan" userId="95e304e8ede71739" providerId="LiveId" clId="{B5B3DA05-73BD-4873-8BB5-5AC56D89D1F7}" dt="2023-01-24T16:42:38.618" v="185" actId="14100"/>
          <ac:picMkLst>
            <pc:docMk/>
            <pc:sldMk cId="2175768105" sldId="570"/>
            <ac:picMk id="9" creationId="{C7E7B045-9311-630B-5695-D9F23E5612AE}"/>
          </ac:picMkLst>
        </pc:picChg>
        <pc:picChg chg="add mod">
          <ac:chgData name="zhaohan" userId="95e304e8ede71739" providerId="LiveId" clId="{B5B3DA05-73BD-4873-8BB5-5AC56D89D1F7}" dt="2023-01-24T16:42:41.087" v="186" actId="1076"/>
          <ac:picMkLst>
            <pc:docMk/>
            <pc:sldMk cId="2175768105" sldId="570"/>
            <ac:picMk id="11" creationId="{B4D5ED08-1F0A-6B11-CE1F-0E9A70D56FB5}"/>
          </ac:picMkLst>
        </pc:picChg>
        <pc:picChg chg="add mod">
          <ac:chgData name="zhaohan" userId="95e304e8ede71739" providerId="LiveId" clId="{B5B3DA05-73BD-4873-8BB5-5AC56D89D1F7}" dt="2023-01-24T16:42:58.822" v="229" actId="1076"/>
          <ac:picMkLst>
            <pc:docMk/>
            <pc:sldMk cId="2175768105" sldId="570"/>
            <ac:picMk id="12" creationId="{20273631-7F8F-E386-4B3D-F0C1FF484D53}"/>
          </ac:picMkLst>
        </pc:picChg>
      </pc:sldChg>
      <pc:sldChg chg="new del">
        <pc:chgData name="zhaohan" userId="95e304e8ede71739" providerId="LiveId" clId="{B5B3DA05-73BD-4873-8BB5-5AC56D89D1F7}" dt="2023-01-24T16:27:14.525" v="32" actId="47"/>
        <pc:sldMkLst>
          <pc:docMk/>
          <pc:sldMk cId="1024201011" sldId="571"/>
        </pc:sldMkLst>
      </pc:sldChg>
      <pc:sldChg chg="addSp delSp modSp new del mod">
        <pc:chgData name="zhaohan" userId="95e304e8ede71739" providerId="LiveId" clId="{B5B3DA05-73BD-4873-8BB5-5AC56D89D1F7}" dt="2023-01-24T16:38:31.184" v="71" actId="47"/>
        <pc:sldMkLst>
          <pc:docMk/>
          <pc:sldMk cId="1928833180" sldId="571"/>
        </pc:sldMkLst>
        <pc:spChg chg="del">
          <ac:chgData name="zhaohan" userId="95e304e8ede71739" providerId="LiveId" clId="{B5B3DA05-73BD-4873-8BB5-5AC56D89D1F7}" dt="2023-01-24T16:27:20.263" v="34" actId="478"/>
          <ac:spMkLst>
            <pc:docMk/>
            <pc:sldMk cId="1928833180" sldId="571"/>
            <ac:spMk id="2" creationId="{59037643-A952-EA3C-3FFD-B2C8A328A0A2}"/>
          </ac:spMkLst>
        </pc:spChg>
        <pc:spChg chg="del">
          <ac:chgData name="zhaohan" userId="95e304e8ede71739" providerId="LiveId" clId="{B5B3DA05-73BD-4873-8BB5-5AC56D89D1F7}" dt="2023-01-24T16:27:20.263" v="34" actId="478"/>
          <ac:spMkLst>
            <pc:docMk/>
            <pc:sldMk cId="1928833180" sldId="571"/>
            <ac:spMk id="3" creationId="{94F1ED87-C4C1-DE34-69C6-A4DDEC499DCB}"/>
          </ac:spMkLst>
        </pc:spChg>
        <pc:picChg chg="add mod">
          <ac:chgData name="zhaohan" userId="95e304e8ede71739" providerId="LiveId" clId="{B5B3DA05-73BD-4873-8BB5-5AC56D89D1F7}" dt="2023-01-24T16:27:29.910" v="41" actId="1076"/>
          <ac:picMkLst>
            <pc:docMk/>
            <pc:sldMk cId="1928833180" sldId="571"/>
            <ac:picMk id="5" creationId="{9BC6B338-D0E4-2B7B-9A85-8A7DFABE87B8}"/>
          </ac:picMkLst>
        </pc:picChg>
      </pc:sldChg>
      <pc:sldChg chg="addSp delSp modSp new mod">
        <pc:chgData name="zhaohan" userId="95e304e8ede71739" providerId="LiveId" clId="{B5B3DA05-73BD-4873-8BB5-5AC56D89D1F7}" dt="2023-01-24T16:45:58.257" v="318" actId="1035"/>
        <pc:sldMkLst>
          <pc:docMk/>
          <pc:sldMk cId="4146087745" sldId="572"/>
        </pc:sldMkLst>
        <pc:spChg chg="del">
          <ac:chgData name="zhaohan" userId="95e304e8ede71739" providerId="LiveId" clId="{B5B3DA05-73BD-4873-8BB5-5AC56D89D1F7}" dt="2023-01-24T16:27:51.644" v="47" actId="21"/>
          <ac:spMkLst>
            <pc:docMk/>
            <pc:sldMk cId="4146087745" sldId="572"/>
            <ac:spMk id="2" creationId="{5706983C-B470-F26B-28DD-05D38D2C06C5}"/>
          </ac:spMkLst>
        </pc:spChg>
        <pc:spChg chg="add mod">
          <ac:chgData name="zhaohan" userId="95e304e8ede71739" providerId="LiveId" clId="{B5B3DA05-73BD-4873-8BB5-5AC56D89D1F7}" dt="2023-01-24T16:45:58.257" v="318" actId="1035"/>
          <ac:spMkLst>
            <pc:docMk/>
            <pc:sldMk cId="4146087745" sldId="572"/>
            <ac:spMk id="2" creationId="{FFE76899-6639-107A-BC04-9206AD97A0DD}"/>
          </ac:spMkLst>
        </pc:spChg>
        <pc:spChg chg="del">
          <ac:chgData name="zhaohan" userId="95e304e8ede71739" providerId="LiveId" clId="{B5B3DA05-73BD-4873-8BB5-5AC56D89D1F7}" dt="2023-01-24T16:27:51.644" v="47" actId="21"/>
          <ac:spMkLst>
            <pc:docMk/>
            <pc:sldMk cId="4146087745" sldId="572"/>
            <ac:spMk id="3" creationId="{74D066AE-AFB2-8096-B41D-0895EE311A67}"/>
          </ac:spMkLst>
        </pc:spChg>
        <pc:spChg chg="add mod">
          <ac:chgData name="zhaohan" userId="95e304e8ede71739" providerId="LiveId" clId="{B5B3DA05-73BD-4873-8BB5-5AC56D89D1F7}" dt="2023-01-24T16:45:58.257" v="318" actId="1035"/>
          <ac:spMkLst>
            <pc:docMk/>
            <pc:sldMk cId="4146087745" sldId="572"/>
            <ac:spMk id="3" creationId="{E0BE4265-1AB6-1D0D-90E0-5DFDDEEE5DC1}"/>
          </ac:spMkLst>
        </pc:spChg>
        <pc:picChg chg="add del mod">
          <ac:chgData name="zhaohan" userId="95e304e8ede71739" providerId="LiveId" clId="{B5B3DA05-73BD-4873-8BB5-5AC56D89D1F7}" dt="2023-01-24T16:35:13.495" v="50" actId="478"/>
          <ac:picMkLst>
            <pc:docMk/>
            <pc:sldMk cId="4146087745" sldId="572"/>
            <ac:picMk id="5" creationId="{7CE1504E-BE55-78C9-1C10-7EF5D74F4CB5}"/>
          </ac:picMkLst>
        </pc:picChg>
        <pc:picChg chg="add mod">
          <ac:chgData name="zhaohan" userId="95e304e8ede71739" providerId="LiveId" clId="{B5B3DA05-73BD-4873-8BB5-5AC56D89D1F7}" dt="2023-01-24T16:45:53.596" v="315" actId="1036"/>
          <ac:picMkLst>
            <pc:docMk/>
            <pc:sldMk cId="4146087745" sldId="572"/>
            <ac:picMk id="7" creationId="{82FB6E43-0827-9C72-4492-A5EE3AF912DC}"/>
          </ac:picMkLst>
        </pc:picChg>
        <pc:picChg chg="add mod">
          <ac:chgData name="zhaohan" userId="95e304e8ede71739" providerId="LiveId" clId="{B5B3DA05-73BD-4873-8BB5-5AC56D89D1F7}" dt="2023-01-24T16:45:53.596" v="315" actId="1036"/>
          <ac:picMkLst>
            <pc:docMk/>
            <pc:sldMk cId="4146087745" sldId="572"/>
            <ac:picMk id="9" creationId="{07E840D7-31F7-8EC1-430F-C6EB8EC656E2}"/>
          </ac:picMkLst>
        </pc:picChg>
      </pc:sldChg>
      <pc:sldChg chg="addSp delSp modSp new mod">
        <pc:chgData name="zhaohan" userId="95e304e8ede71739" providerId="LiveId" clId="{B5B3DA05-73BD-4873-8BB5-5AC56D89D1F7}" dt="2023-01-24T16:46:22.667" v="396" actId="20577"/>
        <pc:sldMkLst>
          <pc:docMk/>
          <pc:sldMk cId="2639304031" sldId="573"/>
        </pc:sldMkLst>
        <pc:spChg chg="add mod">
          <ac:chgData name="zhaohan" userId="95e304e8ede71739" providerId="LiveId" clId="{B5B3DA05-73BD-4873-8BB5-5AC56D89D1F7}" dt="2023-01-24T16:46:22.667" v="396" actId="20577"/>
          <ac:spMkLst>
            <pc:docMk/>
            <pc:sldMk cId="2639304031" sldId="573"/>
            <ac:spMk id="2" creationId="{1EAB2ED3-8439-82B3-E634-AD08C802E7E3}"/>
          </ac:spMkLst>
        </pc:spChg>
        <pc:spChg chg="del">
          <ac:chgData name="zhaohan" userId="95e304e8ede71739" providerId="LiveId" clId="{B5B3DA05-73BD-4873-8BB5-5AC56D89D1F7}" dt="2023-01-24T16:35:54.802" v="60" actId="21"/>
          <ac:spMkLst>
            <pc:docMk/>
            <pc:sldMk cId="2639304031" sldId="573"/>
            <ac:spMk id="2" creationId="{208D8657-35CF-49BD-88AB-8245431E36DA}"/>
          </ac:spMkLst>
        </pc:spChg>
        <pc:spChg chg="del">
          <ac:chgData name="zhaohan" userId="95e304e8ede71739" providerId="LiveId" clId="{B5B3DA05-73BD-4873-8BB5-5AC56D89D1F7}" dt="2023-01-24T16:35:54.802" v="60" actId="21"/>
          <ac:spMkLst>
            <pc:docMk/>
            <pc:sldMk cId="2639304031" sldId="573"/>
            <ac:spMk id="3" creationId="{5D878ABD-8804-0329-14B9-B1F39F71EE4D}"/>
          </ac:spMkLst>
        </pc:spChg>
        <pc:spChg chg="add mod">
          <ac:chgData name="zhaohan" userId="95e304e8ede71739" providerId="LiveId" clId="{B5B3DA05-73BD-4873-8BB5-5AC56D89D1F7}" dt="2023-01-24T16:46:17.508" v="389" actId="20577"/>
          <ac:spMkLst>
            <pc:docMk/>
            <pc:sldMk cId="2639304031" sldId="573"/>
            <ac:spMk id="3" creationId="{E7C85317-C5FA-09C9-238E-34996A46E2EE}"/>
          </ac:spMkLst>
        </pc:spChg>
        <pc:picChg chg="add del mod">
          <ac:chgData name="zhaohan" userId="95e304e8ede71739" providerId="LiveId" clId="{B5B3DA05-73BD-4873-8BB5-5AC56D89D1F7}" dt="2023-01-24T16:37:25.749" v="64" actId="478"/>
          <ac:picMkLst>
            <pc:docMk/>
            <pc:sldMk cId="2639304031" sldId="573"/>
            <ac:picMk id="5" creationId="{ABF41834-285D-B34F-D380-33E57500623A}"/>
          </ac:picMkLst>
        </pc:picChg>
        <pc:picChg chg="add mod">
          <ac:chgData name="zhaohan" userId="95e304e8ede71739" providerId="LiveId" clId="{B5B3DA05-73BD-4873-8BB5-5AC56D89D1F7}" dt="2023-01-24T16:46:01.756" v="331" actId="1036"/>
          <ac:picMkLst>
            <pc:docMk/>
            <pc:sldMk cId="2639304031" sldId="573"/>
            <ac:picMk id="7" creationId="{038CA967-DA5B-404F-AFF3-2244E2EE34C4}"/>
          </ac:picMkLst>
        </pc:picChg>
        <pc:picChg chg="add mod">
          <ac:chgData name="zhaohan" userId="95e304e8ede71739" providerId="LiveId" clId="{B5B3DA05-73BD-4873-8BB5-5AC56D89D1F7}" dt="2023-01-24T16:46:01.756" v="331" actId="1036"/>
          <ac:picMkLst>
            <pc:docMk/>
            <pc:sldMk cId="2639304031" sldId="573"/>
            <ac:picMk id="9" creationId="{4D49E81C-DB04-6C38-A4CC-56F4FC34A8E4}"/>
          </ac:picMkLst>
        </pc:picChg>
      </pc:sldChg>
    </pc:docChg>
  </pc:docChgLst>
  <pc:docChgLst>
    <pc:chgData name="zhaohan" userId="95e304e8ede71739" providerId="LiveId" clId="{6F4793E2-BFDC-471C-9F01-BB7EFE32CA5F}"/>
    <pc:docChg chg="undo custSel addSld delSld modSld sldOrd">
      <pc:chgData name="zhaohan" userId="95e304e8ede71739" providerId="LiveId" clId="{6F4793E2-BFDC-471C-9F01-BB7EFE32CA5F}" dt="2023-01-11T01:16:42.420" v="4292" actId="5793"/>
      <pc:docMkLst>
        <pc:docMk/>
      </pc:docMkLst>
      <pc:sldChg chg="modSp mod">
        <pc:chgData name="zhaohan" userId="95e304e8ede71739" providerId="LiveId" clId="{6F4793E2-BFDC-471C-9F01-BB7EFE32CA5F}" dt="2023-01-03T12:24:06.910" v="1012" actId="20577"/>
        <pc:sldMkLst>
          <pc:docMk/>
          <pc:sldMk cId="3700847906" sldId="510"/>
        </pc:sldMkLst>
        <pc:spChg chg="mod">
          <ac:chgData name="zhaohan" userId="95e304e8ede71739" providerId="LiveId" clId="{6F4793E2-BFDC-471C-9F01-BB7EFE32CA5F}" dt="2023-01-03T12:24:06.910" v="1012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mod">
        <pc:chgData name="zhaohan" userId="95e304e8ede71739" providerId="LiveId" clId="{6F4793E2-BFDC-471C-9F01-BB7EFE32CA5F}" dt="2023-01-11T01:05:24.126" v="2547" actId="403"/>
        <pc:sldMkLst>
          <pc:docMk/>
          <pc:sldMk cId="3082692664" sldId="526"/>
        </pc:sldMkLst>
        <pc:spChg chg="add mod">
          <ac:chgData name="zhaohan" userId="95e304e8ede71739" providerId="LiveId" clId="{6F4793E2-BFDC-471C-9F01-BB7EFE32CA5F}" dt="2023-01-11T01:05:24.126" v="2547" actId="403"/>
          <ac:spMkLst>
            <pc:docMk/>
            <pc:sldMk cId="3082692664" sldId="526"/>
            <ac:spMk id="4" creationId="{EF336E6A-11BD-060C-D978-2E5605FBEA65}"/>
          </ac:spMkLst>
        </pc:spChg>
        <pc:picChg chg="add del mod">
          <ac:chgData name="zhaohan" userId="95e304e8ede71739" providerId="LiveId" clId="{6F4793E2-BFDC-471C-9F01-BB7EFE32CA5F}" dt="2023-01-09T22:39:23.699" v="2269" actId="21"/>
          <ac:picMkLst>
            <pc:docMk/>
            <pc:sldMk cId="3082692664" sldId="526"/>
            <ac:picMk id="3" creationId="{A4B0444C-B574-B2E3-B419-3DC5684A5984}"/>
          </ac:picMkLst>
        </pc:picChg>
      </pc:sldChg>
      <pc:sldChg chg="modSp mod">
        <pc:chgData name="zhaohan" userId="95e304e8ede71739" providerId="LiveId" clId="{6F4793E2-BFDC-471C-9F01-BB7EFE32CA5F}" dt="2022-12-27T22:35:40.531" v="471" actId="20577"/>
        <pc:sldMkLst>
          <pc:docMk/>
          <pc:sldMk cId="2906041494" sldId="530"/>
        </pc:sldMkLst>
        <pc:spChg chg="mod">
          <ac:chgData name="zhaohan" userId="95e304e8ede71739" providerId="LiveId" clId="{6F4793E2-BFDC-471C-9F01-BB7EFE32CA5F}" dt="2022-12-27T22:35:40.531" v="471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4058389251" sldId="537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1055090564" sldId="540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297458641" sldId="541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383543285" sldId="542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777328632" sldId="543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36684523" sldId="544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46678378" sldId="545"/>
        </pc:sldMkLst>
      </pc:sldChg>
      <pc:sldChg chg="addSp delSp modSp add mod">
        <pc:chgData name="zhaohan" userId="95e304e8ede71739" providerId="LiveId" clId="{6F4793E2-BFDC-471C-9F01-BB7EFE32CA5F}" dt="2023-01-11T00:43:34.517" v="2299" actId="22"/>
        <pc:sldMkLst>
          <pc:docMk/>
          <pc:sldMk cId="1421719640" sldId="556"/>
        </pc:sldMkLst>
        <pc:picChg chg="add del">
          <ac:chgData name="zhaohan" userId="95e304e8ede71739" providerId="LiveId" clId="{6F4793E2-BFDC-471C-9F01-BB7EFE32CA5F}" dt="2023-01-09T22:56:33.880" v="2278" actId="478"/>
          <ac:picMkLst>
            <pc:docMk/>
            <pc:sldMk cId="1421719640" sldId="556"/>
            <ac:picMk id="3" creationId="{BCA00A48-E3F8-03EB-4CB9-5D6D62F84050}"/>
          </ac:picMkLst>
        </pc:picChg>
        <pc:picChg chg="add">
          <ac:chgData name="zhaohan" userId="95e304e8ede71739" providerId="LiveId" clId="{6F4793E2-BFDC-471C-9F01-BB7EFE32CA5F}" dt="2023-01-11T00:43:34.517" v="2299" actId="22"/>
          <ac:picMkLst>
            <pc:docMk/>
            <pc:sldMk cId="1421719640" sldId="556"/>
            <ac:picMk id="3" creationId="{BEF04EB0-803C-2AC8-E23C-FAFAE24D8FE7}"/>
          </ac:picMkLst>
        </pc:picChg>
        <pc:picChg chg="add del">
          <ac:chgData name="zhaohan" userId="95e304e8ede71739" providerId="LiveId" clId="{6F4793E2-BFDC-471C-9F01-BB7EFE32CA5F}" dt="2023-01-09T22:59:00.217" v="2280" actId="478"/>
          <ac:picMkLst>
            <pc:docMk/>
            <pc:sldMk cId="1421719640" sldId="556"/>
            <ac:picMk id="5" creationId="{5EF58D08-2702-FBAE-6CF9-48481482A22E}"/>
          </ac:picMkLst>
        </pc:picChg>
        <pc:picChg chg="add del">
          <ac:chgData name="zhaohan" userId="95e304e8ede71739" providerId="LiveId" clId="{6F4793E2-BFDC-471C-9F01-BB7EFE32CA5F}" dt="2023-01-09T23:04:13.887" v="2282" actId="478"/>
          <ac:picMkLst>
            <pc:docMk/>
            <pc:sldMk cId="1421719640" sldId="556"/>
            <ac:picMk id="7" creationId="{F0F441F7-FE8D-279B-CC6F-0AA35D48514D}"/>
          </ac:picMkLst>
        </pc:picChg>
        <pc:picChg chg="add del mod">
          <ac:chgData name="zhaohan" userId="95e304e8ede71739" providerId="LiveId" clId="{6F4793E2-BFDC-471C-9F01-BB7EFE32CA5F}" dt="2023-01-11T00:42:21.553" v="2294" actId="478"/>
          <ac:picMkLst>
            <pc:docMk/>
            <pc:sldMk cId="1421719640" sldId="556"/>
            <ac:picMk id="9" creationId="{2D235675-773B-6606-65FE-972FC5C73F96}"/>
          </ac:picMkLst>
        </pc:picChg>
      </pc:sldChg>
      <pc:sldChg chg="addSp delSp modSp new mod">
        <pc:chgData name="zhaohan" userId="95e304e8ede71739" providerId="LiveId" clId="{6F4793E2-BFDC-471C-9F01-BB7EFE32CA5F}" dt="2023-01-09T22:15:06.961" v="1030" actId="1076"/>
        <pc:sldMkLst>
          <pc:docMk/>
          <pc:sldMk cId="1187583025" sldId="557"/>
        </pc:sldMkLst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2" creationId="{AC164686-AA55-D9DA-3F7B-A947407FA756}"/>
          </ac:spMkLst>
        </pc:spChg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3" creationId="{65160773-5EBA-363C-8841-0176583B052C}"/>
          </ac:spMkLst>
        </pc:spChg>
        <pc:picChg chg="add mod">
          <ac:chgData name="zhaohan" userId="95e304e8ede71739" providerId="LiveId" clId="{6F4793E2-BFDC-471C-9F01-BB7EFE32CA5F}" dt="2023-01-09T22:15:06.961" v="1030" actId="1076"/>
          <ac:picMkLst>
            <pc:docMk/>
            <pc:sldMk cId="1187583025" sldId="557"/>
            <ac:picMk id="4" creationId="{38127154-A687-0752-41B4-4E4C0F80DAA3}"/>
          </ac:picMkLst>
        </pc:picChg>
      </pc:sldChg>
      <pc:sldChg chg="addSp delSp modSp new mod">
        <pc:chgData name="zhaohan" userId="95e304e8ede71739" providerId="LiveId" clId="{6F4793E2-BFDC-471C-9F01-BB7EFE32CA5F}" dt="2023-01-09T22:15:23.171" v="1048" actId="20577"/>
        <pc:sldMkLst>
          <pc:docMk/>
          <pc:sldMk cId="2006653195" sldId="558"/>
        </pc:sldMkLst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2" creationId="{B3C76694-FABA-D660-A2D7-E9EE8ECF4A1A}"/>
          </ac:spMkLst>
        </pc:spChg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3" creationId="{C01E654F-8E00-EAAA-3AFE-997CBDFEF1C4}"/>
          </ac:spMkLst>
        </pc:spChg>
        <pc:spChg chg="add mod">
          <ac:chgData name="zhaohan" userId="95e304e8ede71739" providerId="LiveId" clId="{6F4793E2-BFDC-471C-9F01-BB7EFE32CA5F}" dt="2023-01-09T22:15:23.171" v="1048" actId="20577"/>
          <ac:spMkLst>
            <pc:docMk/>
            <pc:sldMk cId="2006653195" sldId="558"/>
            <ac:spMk id="4" creationId="{B172AABC-EF90-6556-4689-D1C8D135A113}"/>
          </ac:spMkLst>
        </pc:spChg>
      </pc:sldChg>
      <pc:sldChg chg="addSp delSp modSp add mod">
        <pc:chgData name="zhaohan" userId="95e304e8ede71739" providerId="LiveId" clId="{6F4793E2-BFDC-471C-9F01-BB7EFE32CA5F}" dt="2023-01-11T01:16:42.420" v="4292" actId="5793"/>
        <pc:sldMkLst>
          <pc:docMk/>
          <pc:sldMk cId="3891675111" sldId="559"/>
        </pc:sldMkLst>
        <pc:spChg chg="add del">
          <ac:chgData name="zhaohan" userId="95e304e8ede71739" providerId="LiveId" clId="{6F4793E2-BFDC-471C-9F01-BB7EFE32CA5F}" dt="2023-01-11T00:27:01.772" v="2293" actId="22"/>
          <ac:spMkLst>
            <pc:docMk/>
            <pc:sldMk cId="3891675111" sldId="559"/>
            <ac:spMk id="4" creationId="{D8B94A0D-10D5-1B3D-C5EA-CCF931AF98BD}"/>
          </ac:spMkLst>
        </pc:spChg>
        <pc:spChg chg="add del mod">
          <ac:chgData name="zhaohan" userId="95e304e8ede71739" providerId="LiveId" clId="{6F4793E2-BFDC-471C-9F01-BB7EFE32CA5F}" dt="2023-01-11T01:03:23.906" v="2434" actId="478"/>
          <ac:spMkLst>
            <pc:docMk/>
            <pc:sldMk cId="3891675111" sldId="559"/>
            <ac:spMk id="5" creationId="{C64386D0-851B-5159-764D-6828E4704C6C}"/>
          </ac:spMkLst>
        </pc:spChg>
        <pc:spChg chg="add mod">
          <ac:chgData name="zhaohan" userId="95e304e8ede71739" providerId="LiveId" clId="{6F4793E2-BFDC-471C-9F01-BB7EFE32CA5F}" dt="2023-01-11T01:16:42.420" v="4292" actId="5793"/>
          <ac:spMkLst>
            <pc:docMk/>
            <pc:sldMk cId="3891675111" sldId="559"/>
            <ac:spMk id="6" creationId="{AE489E08-323A-716E-AAF7-E58F22B7F0C4}"/>
          </ac:spMkLst>
        </pc:spChg>
        <pc:picChg chg="add del">
          <ac:chgData name="zhaohan" userId="95e304e8ede71739" providerId="LiveId" clId="{6F4793E2-BFDC-471C-9F01-BB7EFE32CA5F}" dt="2023-01-11T00:27:00.316" v="2291" actId="478"/>
          <ac:picMkLst>
            <pc:docMk/>
            <pc:sldMk cId="3891675111" sldId="559"/>
            <ac:picMk id="3" creationId="{AA3027F9-8672-BBD8-3C4E-86F355DDD4C3}"/>
          </ac:picMkLst>
        </pc:picChg>
      </pc:sldChg>
      <pc:sldChg chg="addSp modSp add mod">
        <pc:chgData name="zhaohan" userId="95e304e8ede71739" providerId="LiveId" clId="{6F4793E2-BFDC-471C-9F01-BB7EFE32CA5F}" dt="2023-01-11T00:59:29.917" v="2308" actId="1076"/>
        <pc:sldMkLst>
          <pc:docMk/>
          <pc:sldMk cId="837905858" sldId="560"/>
        </pc:sldMkLst>
        <pc:picChg chg="add mod">
          <ac:chgData name="zhaohan" userId="95e304e8ede71739" providerId="LiveId" clId="{6F4793E2-BFDC-471C-9F01-BB7EFE32CA5F}" dt="2023-01-11T00:59:29.917" v="2308" actId="1076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 add mod ord">
        <pc:chgData name="zhaohan" userId="95e304e8ede71739" providerId="LiveId" clId="{6F4793E2-BFDC-471C-9F01-BB7EFE32CA5F}" dt="2023-01-11T01:00:00.507" v="2319"/>
        <pc:sldMkLst>
          <pc:docMk/>
          <pc:sldMk cId="466674496" sldId="561"/>
        </pc:sldMkLst>
        <pc:picChg chg="add del mod">
          <ac:chgData name="zhaohan" userId="95e304e8ede71739" providerId="LiveId" clId="{6F4793E2-BFDC-471C-9F01-BB7EFE32CA5F}" dt="2023-01-11T00:59:57.048" v="2316" actId="21"/>
          <ac:picMkLst>
            <pc:docMk/>
            <pc:sldMk cId="466674496" sldId="561"/>
            <ac:picMk id="3" creationId="{612D85CE-635B-E82A-C2B2-63BB2F13954D}"/>
          </ac:picMkLst>
        </pc:picChg>
        <pc:picChg chg="add mod">
          <ac:chgData name="zhaohan" userId="95e304e8ede71739" providerId="LiveId" clId="{6F4793E2-BFDC-471C-9F01-BB7EFE32CA5F}" dt="2023-01-11T00:59:59.490" v="2317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modSp add ord">
        <pc:chgData name="zhaohan" userId="95e304e8ede71739" providerId="LiveId" clId="{6F4793E2-BFDC-471C-9F01-BB7EFE32CA5F}" dt="2023-01-11T01:00:02.603" v="2321"/>
        <pc:sldMkLst>
          <pc:docMk/>
          <pc:sldMk cId="3452785105" sldId="563"/>
        </pc:sldMkLst>
        <pc:picChg chg="add mod">
          <ac:chgData name="zhaohan" userId="95e304e8ede71739" providerId="LiveId" clId="{6F4793E2-BFDC-471C-9F01-BB7EFE32CA5F}" dt="2023-01-11T00:59:32.202" v="2309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modSp add">
        <pc:chgData name="zhaohan" userId="95e304e8ede71739" providerId="LiveId" clId="{6F4793E2-BFDC-471C-9F01-BB7EFE32CA5F}" dt="2023-01-11T00:59:35.060" v="2310"/>
        <pc:sldMkLst>
          <pc:docMk/>
          <pc:sldMk cId="2588811301" sldId="564"/>
        </pc:sldMkLst>
        <pc:picChg chg="add mod">
          <ac:chgData name="zhaohan" userId="95e304e8ede71739" providerId="LiveId" clId="{6F4793E2-BFDC-471C-9F01-BB7EFE32CA5F}" dt="2023-01-11T00:59:35.060" v="2310"/>
          <ac:picMkLst>
            <pc:docMk/>
            <pc:sldMk cId="2588811301" sldId="564"/>
            <ac:picMk id="3" creationId="{D0F36F28-40FF-6E29-92D6-142354086CAA}"/>
          </ac:picMkLst>
        </pc:picChg>
      </pc:sldChg>
      <pc:sldChg chg="add">
        <pc:chgData name="zhaohan" userId="95e304e8ede71739" providerId="LiveId" clId="{6F4793E2-BFDC-471C-9F01-BB7EFE32CA5F}" dt="2023-01-11T00:59:48.995" v="2314"/>
        <pc:sldMkLst>
          <pc:docMk/>
          <pc:sldMk cId="562539943" sldId="565"/>
        </pc:sldMkLst>
      </pc:sldChg>
      <pc:sldChg chg="add">
        <pc:chgData name="zhaohan" userId="95e304e8ede71739" providerId="LiveId" clId="{6F4793E2-BFDC-471C-9F01-BB7EFE32CA5F}" dt="2023-01-11T01:06:15.003" v="2588"/>
        <pc:sldMkLst>
          <pc:docMk/>
          <pc:sldMk cId="2485772020" sldId="566"/>
        </pc:sldMkLst>
      </pc:sldChg>
    </pc:docChg>
  </pc:docChgLst>
  <pc:docChgLst>
    <pc:chgData name="Zhao Xiong" userId="5eba49e5-2895-4cd9-83e8-b3064fe76704" providerId="ADAL" clId="{7B1CADB9-0DB6-48F3-A214-46A20A08E8DA}"/>
    <pc:docChg chg="undo custSel addSld delSld modSld sldOrd">
      <pc:chgData name="Zhao Xiong" userId="5eba49e5-2895-4cd9-83e8-b3064fe76704" providerId="ADAL" clId="{7B1CADB9-0DB6-48F3-A214-46A20A08E8DA}" dt="2023-01-23T16:10:35.838" v="408" actId="20577"/>
      <pc:docMkLst>
        <pc:docMk/>
      </pc:docMkLst>
      <pc:sldChg chg="modSp">
        <pc:chgData name="Zhao Xiong" userId="5eba49e5-2895-4cd9-83e8-b3064fe76704" providerId="ADAL" clId="{7B1CADB9-0DB6-48F3-A214-46A20A08E8DA}" dt="2023-01-18T15:12:20.759" v="217" actId="20577"/>
        <pc:sldMkLst>
          <pc:docMk/>
          <pc:sldMk cId="3082692664" sldId="526"/>
        </pc:sldMkLst>
        <pc:spChg chg="mod">
          <ac:chgData name="Zhao Xiong" userId="5eba49e5-2895-4cd9-83e8-b3064fe76704" providerId="ADAL" clId="{7B1CADB9-0DB6-48F3-A214-46A20A08E8DA}" dt="2023-01-18T15:12:20.759" v="217" actId="20577"/>
          <ac:spMkLst>
            <pc:docMk/>
            <pc:sldMk cId="3082692664" sldId="526"/>
            <ac:spMk id="4" creationId="{EF336E6A-11BD-060C-D978-2E5605FBEA65}"/>
          </ac:spMkLst>
        </pc:spChg>
      </pc:sldChg>
      <pc:sldChg chg="modSp">
        <pc:chgData name="Zhao Xiong" userId="5eba49e5-2895-4cd9-83e8-b3064fe76704" providerId="ADAL" clId="{7B1CADB9-0DB6-48F3-A214-46A20A08E8DA}" dt="2023-01-18T14:43:21.211" v="187" actId="1036"/>
        <pc:sldMkLst>
          <pc:docMk/>
          <pc:sldMk cId="777328632" sldId="543"/>
        </pc:sldMkLst>
        <pc:picChg chg="mod">
          <ac:chgData name="Zhao Xiong" userId="5eba49e5-2895-4cd9-83e8-b3064fe76704" providerId="ADAL" clId="{7B1CADB9-0DB6-48F3-A214-46A20A08E8DA}" dt="2023-01-18T14:43:21.211" v="187" actId="1036"/>
          <ac:picMkLst>
            <pc:docMk/>
            <pc:sldMk cId="777328632" sldId="543"/>
            <ac:picMk id="4" creationId="{FAEECF93-BE50-4E76-BE96-52F636803F11}"/>
          </ac:picMkLst>
        </pc:picChg>
      </pc:sldChg>
      <pc:sldChg chg="addSp delSp">
        <pc:chgData name="Zhao Xiong" userId="5eba49e5-2895-4cd9-83e8-b3064fe76704" providerId="ADAL" clId="{7B1CADB9-0DB6-48F3-A214-46A20A08E8DA}" dt="2023-01-18T14:36:41.601" v="186"/>
        <pc:sldMkLst>
          <pc:docMk/>
          <pc:sldMk cId="837905858" sldId="560"/>
        </pc:sldMkLst>
        <pc:picChg chg="add">
          <ac:chgData name="Zhao Xiong" userId="5eba49e5-2895-4cd9-83e8-b3064fe76704" providerId="ADAL" clId="{7B1CADB9-0DB6-48F3-A214-46A20A08E8DA}" dt="2023-01-18T14:36:41.601" v="186"/>
          <ac:picMkLst>
            <pc:docMk/>
            <pc:sldMk cId="837905858" sldId="560"/>
            <ac:picMk id="2" creationId="{0ACEC22C-0B1F-4D20-8608-283B38F71623}"/>
          </ac:picMkLst>
        </pc:picChg>
        <pc:picChg chg="del">
          <ac:chgData name="Zhao Xiong" userId="5eba49e5-2895-4cd9-83e8-b3064fe76704" providerId="ADAL" clId="{7B1CADB9-0DB6-48F3-A214-46A20A08E8DA}" dt="2023-01-18T14:27:38.251" v="173" actId="478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">
        <pc:chgData name="Zhao Xiong" userId="5eba49e5-2895-4cd9-83e8-b3064fe76704" providerId="ADAL" clId="{7B1CADB9-0DB6-48F3-A214-46A20A08E8DA}" dt="2023-01-18T15:24:28.153" v="219" actId="732"/>
        <pc:sldMkLst>
          <pc:docMk/>
          <pc:sldMk cId="466674496" sldId="561"/>
        </pc:sldMkLst>
        <pc:picChg chg="add mod modCrop">
          <ac:chgData name="Zhao Xiong" userId="5eba49e5-2895-4cd9-83e8-b3064fe76704" providerId="ADAL" clId="{7B1CADB9-0DB6-48F3-A214-46A20A08E8DA}" dt="2023-01-18T15:24:28.153" v="219" actId="732"/>
          <ac:picMkLst>
            <pc:docMk/>
            <pc:sldMk cId="466674496" sldId="561"/>
            <ac:picMk id="2" creationId="{36A49ABE-A975-420A-8F57-AD3DEFC46B73}"/>
          </ac:picMkLst>
        </pc:picChg>
        <pc:picChg chg="del">
          <ac:chgData name="Zhao Xiong" userId="5eba49e5-2895-4cd9-83e8-b3064fe76704" providerId="ADAL" clId="{7B1CADB9-0DB6-48F3-A214-46A20A08E8DA}" dt="2023-01-18T14:27:41.446" v="176" actId="478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delSp">
        <pc:chgData name="Zhao Xiong" userId="5eba49e5-2895-4cd9-83e8-b3064fe76704" providerId="ADAL" clId="{7B1CADB9-0DB6-48F3-A214-46A20A08E8DA}" dt="2023-01-18T14:36:17.827" v="185"/>
        <pc:sldMkLst>
          <pc:docMk/>
          <pc:sldMk cId="3452785105" sldId="563"/>
        </pc:sldMkLst>
        <pc:picChg chg="add">
          <ac:chgData name="Zhao Xiong" userId="5eba49e5-2895-4cd9-83e8-b3064fe76704" providerId="ADAL" clId="{7B1CADB9-0DB6-48F3-A214-46A20A08E8DA}" dt="2023-01-18T14:36:17.827" v="185"/>
          <ac:picMkLst>
            <pc:docMk/>
            <pc:sldMk cId="3452785105" sldId="563"/>
            <ac:picMk id="2" creationId="{7D676598-2DF7-4485-AB4D-C3EF4DF2CDD1}"/>
          </ac:picMkLst>
        </pc:picChg>
        <pc:picChg chg="del">
          <ac:chgData name="Zhao Xiong" userId="5eba49e5-2895-4cd9-83e8-b3064fe76704" providerId="ADAL" clId="{7B1CADB9-0DB6-48F3-A214-46A20A08E8DA}" dt="2023-01-18T14:27:39.285" v="174" actId="478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delSp">
        <pc:chgData name="Zhao Xiong" userId="5eba49e5-2895-4cd9-83e8-b3064fe76704" providerId="ADAL" clId="{7B1CADB9-0DB6-48F3-A214-46A20A08E8DA}" dt="2023-01-18T14:34:53.171" v="183"/>
        <pc:sldMkLst>
          <pc:docMk/>
          <pc:sldMk cId="2588811301" sldId="564"/>
        </pc:sldMkLst>
        <pc:picChg chg="add">
          <ac:chgData name="Zhao Xiong" userId="5eba49e5-2895-4cd9-83e8-b3064fe76704" providerId="ADAL" clId="{7B1CADB9-0DB6-48F3-A214-46A20A08E8DA}" dt="2023-01-18T14:34:53.171" v="183"/>
          <ac:picMkLst>
            <pc:docMk/>
            <pc:sldMk cId="2588811301" sldId="564"/>
            <ac:picMk id="2" creationId="{E8FE5539-D7AA-4281-A866-2C15A2B3A456}"/>
          </ac:picMkLst>
        </pc:picChg>
        <pc:picChg chg="del">
          <ac:chgData name="Zhao Xiong" userId="5eba49e5-2895-4cd9-83e8-b3064fe76704" providerId="ADAL" clId="{7B1CADB9-0DB6-48F3-A214-46A20A08E8DA}" dt="2023-01-18T14:27:42.629" v="177" actId="478"/>
          <ac:picMkLst>
            <pc:docMk/>
            <pc:sldMk cId="2588811301" sldId="564"/>
            <ac:picMk id="3" creationId="{D0F36F28-40FF-6E29-92D6-142354086CAA}"/>
          </ac:picMkLst>
        </pc:picChg>
      </pc:sldChg>
      <pc:sldChg chg="addSp delSp modSp">
        <pc:chgData name="Zhao Xiong" userId="5eba49e5-2895-4cd9-83e8-b3064fe76704" providerId="ADAL" clId="{7B1CADB9-0DB6-48F3-A214-46A20A08E8DA}" dt="2023-01-23T16:10:35.838" v="408" actId="20577"/>
        <pc:sldMkLst>
          <pc:docMk/>
          <pc:sldMk cId="2485772020" sldId="566"/>
        </pc:sldMkLst>
        <pc:spChg chg="add mod">
          <ac:chgData name="Zhao Xiong" userId="5eba49e5-2895-4cd9-83e8-b3064fe76704" providerId="ADAL" clId="{7B1CADB9-0DB6-48F3-A214-46A20A08E8DA}" dt="2023-01-23T16:10:35.838" v="408" actId="20577"/>
          <ac:spMkLst>
            <pc:docMk/>
            <pc:sldMk cId="2485772020" sldId="566"/>
            <ac:spMk id="5" creationId="{F53304E2-981F-4EAD-AED6-197E5C7DC67C}"/>
          </ac:spMkLst>
        </pc:spChg>
        <pc:picChg chg="add mod">
          <ac:chgData name="Zhao Xiong" userId="5eba49e5-2895-4cd9-83e8-b3064fe76704" providerId="ADAL" clId="{7B1CADB9-0DB6-48F3-A214-46A20A08E8DA}" dt="2023-01-23T16:09:47.771" v="223" actId="1076"/>
          <ac:picMkLst>
            <pc:docMk/>
            <pc:sldMk cId="2485772020" sldId="566"/>
            <ac:picMk id="2" creationId="{24ECB54B-F267-49B7-AEDE-F23CACC3C27B}"/>
          </ac:picMkLst>
        </pc:picChg>
        <pc:picChg chg="del">
          <ac:chgData name="Zhao Xiong" userId="5eba49e5-2895-4cd9-83e8-b3064fe76704" providerId="ADAL" clId="{7B1CADB9-0DB6-48F3-A214-46A20A08E8DA}" dt="2023-01-23T16:08:34.199" v="220" actId="478"/>
          <ac:picMkLst>
            <pc:docMk/>
            <pc:sldMk cId="2485772020" sldId="566"/>
            <ac:picMk id="4" creationId="{38127154-A687-0752-41B4-4E4C0F80DAA3}"/>
          </ac:picMkLst>
        </pc:picChg>
      </pc:sldChg>
      <pc:sldChg chg="addSp modSp add ord">
        <pc:chgData name="Zhao Xiong" userId="5eba49e5-2895-4cd9-83e8-b3064fe76704" providerId="ADAL" clId="{7B1CADB9-0DB6-48F3-A214-46A20A08E8DA}" dt="2023-01-18T15:17:54.891" v="218"/>
        <pc:sldMkLst>
          <pc:docMk/>
          <pc:sldMk cId="2244222785" sldId="567"/>
        </pc:sldMkLst>
        <pc:spChg chg="add mod">
          <ac:chgData name="Zhao Xiong" userId="5eba49e5-2895-4cd9-83e8-b3064fe76704" providerId="ADAL" clId="{7B1CADB9-0DB6-48F3-A214-46A20A08E8DA}" dt="2023-01-11T14:14:50.422" v="170" actId="20577"/>
          <ac:spMkLst>
            <pc:docMk/>
            <pc:sldMk cId="2244222785" sldId="567"/>
            <ac:spMk id="3" creationId="{78489A15-78C2-4981-816D-6B9E7B66562E}"/>
          </ac:spMkLst>
        </pc:spChg>
        <pc:picChg chg="add mod">
          <ac:chgData name="Zhao Xiong" userId="5eba49e5-2895-4cd9-83e8-b3064fe76704" providerId="ADAL" clId="{7B1CADB9-0DB6-48F3-A214-46A20A08E8DA}" dt="2023-01-11T14:13:52.841" v="5" actId="1076"/>
          <ac:picMkLst>
            <pc:docMk/>
            <pc:sldMk cId="2244222785" sldId="567"/>
            <ac:picMk id="2" creationId="{7056AC26-139F-47D0-819E-D17C8F7AE60A}"/>
          </ac:picMkLst>
        </pc:picChg>
      </pc:sldChg>
      <pc:sldChg chg="modSp">
        <pc:chgData name="Zhao Xiong" userId="5eba49e5-2895-4cd9-83e8-b3064fe76704" providerId="ADAL" clId="{7B1CADB9-0DB6-48F3-A214-46A20A08E8DA}" dt="2023-01-18T14:26:49.976" v="172" actId="1076"/>
        <pc:sldMkLst>
          <pc:docMk/>
          <pc:sldMk cId="40803949" sldId="568"/>
        </pc:sldMkLst>
        <pc:picChg chg="mod">
          <ac:chgData name="Zhao Xiong" userId="5eba49e5-2895-4cd9-83e8-b3064fe76704" providerId="ADAL" clId="{7B1CADB9-0DB6-48F3-A214-46A20A08E8DA}" dt="2023-01-18T14:26:49.976" v="172" actId="1076"/>
          <ac:picMkLst>
            <pc:docMk/>
            <pc:sldMk cId="40803949" sldId="568"/>
            <ac:picMk id="88" creationId="{C778E2BE-B51E-D083-4FF6-295E3C87DB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2C3FF-47DE-4906-85B5-B28FE502A0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4.png"/><Relationship Id="rId7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45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 (&amp; trajectories)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Disease score (1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visit) vs re-calculated disease score (2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imaging visit) for </a:t>
            </a:r>
            <a:r>
              <a:rPr lang="en-US" sz="3600" b="1">
                <a:solidFill>
                  <a:srgbClr val="242424"/>
                </a:solidFill>
                <a:latin typeface="-apple-system"/>
              </a:rPr>
              <a:t>known variables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76E1-DDD8-79E3-E145-4D98BFDF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232"/>
            <a:ext cx="12192000" cy="40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6FEA-9B9E-1660-C531-FE2818BD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298"/>
            <a:ext cx="12192000" cy="4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High Light Scatter Reticulocyte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25CC-4F70-D520-A528-85E805AC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Outcome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>
            <a:extLst>
              <a:ext uri="{FF2B5EF4-FFF2-40B4-BE49-F238E27FC236}">
                <a16:creationId xmlns:a16="http://schemas.microsoft.com/office/drawing/2014/main" id="{C8EB66A3-7C5B-4042-17A9-24C8CED0806D}"/>
              </a:ext>
            </a:extLst>
          </p:cNvPr>
          <p:cNvSpPr txBox="1"/>
          <p:nvPr/>
        </p:nvSpPr>
        <p:spPr>
          <a:xfrm>
            <a:off x="-1809750" y="2849023"/>
            <a:ext cx="180975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a. Circulatory diseases deaths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b. Circulatory diseases deaths + events</a:t>
            </a:r>
          </a:p>
          <a:p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c. All-cause deaths</a:t>
            </a:r>
            <a:endParaRPr lang="en-US" sz="11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DA83C8-2476-9498-654F-2FE3BE97BECA}"/>
              </a:ext>
            </a:extLst>
          </p:cNvPr>
          <p:cNvGrpSpPr/>
          <p:nvPr/>
        </p:nvGrpSpPr>
        <p:grpSpPr>
          <a:xfrm>
            <a:off x="266113" y="-24391"/>
            <a:ext cx="11659774" cy="6881018"/>
            <a:chOff x="3266954" y="216469"/>
            <a:chExt cx="11659774" cy="6881018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BB8C60DA-B2C3-E569-246A-FE0B8AFC0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3226" y="636670"/>
              <a:ext cx="2712429" cy="2099945"/>
            </a:xfrm>
            <a:prstGeom prst="rect">
              <a:avLst/>
            </a:prstGeom>
          </p:spPr>
        </p:pic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98BF27D8-28C2-38F2-6FCE-F0A766387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3226" y="2817104"/>
              <a:ext cx="2712429" cy="2099945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3C5A63CE-A3DE-B8F5-55E9-D71F53501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1067" y="5011351"/>
              <a:ext cx="2694588" cy="2086133"/>
            </a:xfrm>
            <a:prstGeom prst="rect">
              <a:avLst/>
            </a:prstGeom>
          </p:spPr>
        </p:pic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55253F78-2F04-4F46-C760-49F2B82E4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626" y="4997536"/>
              <a:ext cx="2736936" cy="2099951"/>
            </a:xfrm>
            <a:prstGeom prst="rect">
              <a:avLst/>
            </a:prstGeom>
          </p:spPr>
        </p:pic>
        <p:pic>
          <p:nvPicPr>
            <p:cNvPr id="9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7A849454-5A06-7677-899E-BFA1FC4DC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627" y="2817104"/>
              <a:ext cx="2736927" cy="2099944"/>
            </a:xfrm>
            <a:prstGeom prst="rect">
              <a:avLst/>
            </a:prstGeom>
          </p:spPr>
        </p:pic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30B6A45C-1302-242E-4C47-F2CE7175E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625" y="636670"/>
              <a:ext cx="2736929" cy="2099946"/>
            </a:xfrm>
            <a:prstGeom prst="rect">
              <a:avLst/>
            </a:prstGeom>
          </p:spPr>
        </p:pic>
        <p:pic>
          <p:nvPicPr>
            <p:cNvPr id="11" name="Picture 10" descr="Chart, line chart&#10;&#10;Description automatically generated">
              <a:extLst>
                <a:ext uri="{FF2B5EF4-FFF2-40B4-BE49-F238E27FC236}">
                  <a16:creationId xmlns:a16="http://schemas.microsoft.com/office/drawing/2014/main" id="{67BACD89-AC70-9494-3300-2E16B958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60" y="636670"/>
              <a:ext cx="2736930" cy="2099946"/>
            </a:xfrm>
            <a:prstGeom prst="rect">
              <a:avLst/>
            </a:prstGeom>
          </p:spPr>
        </p:pic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509C5371-BC18-6AB0-4582-CB8C38130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60" y="4997539"/>
              <a:ext cx="2736930" cy="2099946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C08188-C9F9-BDDE-A006-4A567A072B26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20" y="6381894"/>
              <a:ext cx="0" cy="2911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45B612-F276-AB6A-07CD-0D17F15D0284}"/>
                </a:ext>
              </a:extLst>
            </p:cNvPr>
            <p:cNvSpPr/>
            <p:nvPr/>
          </p:nvSpPr>
          <p:spPr>
            <a:xfrm>
              <a:off x="3954561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786C6-E33A-B7ED-90B1-E42E056BF9CF}"/>
                </a:ext>
              </a:extLst>
            </p:cNvPr>
            <p:cNvSpPr txBox="1"/>
            <p:nvPr/>
          </p:nvSpPr>
          <p:spPr>
            <a:xfrm>
              <a:off x="3874231" y="216028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0.286,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2.505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7DAEB3-B81A-06EB-1F05-C2B2B3A35ABB}"/>
                </a:ext>
              </a:extLst>
            </p:cNvPr>
            <p:cNvSpPr txBox="1"/>
            <p:nvPr/>
          </p:nvSpPr>
          <p:spPr>
            <a:xfrm>
              <a:off x="4898344" y="216469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36760D-CFE7-3BE6-6132-0D17D1CA7BA7}"/>
                </a:ext>
              </a:extLst>
            </p:cNvPr>
            <p:cNvSpPr/>
            <p:nvPr/>
          </p:nvSpPr>
          <p:spPr>
            <a:xfrm>
              <a:off x="3954561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E3B343-26BE-D7F5-828A-64471124F5AF}"/>
                </a:ext>
              </a:extLst>
            </p:cNvPr>
            <p:cNvSpPr txBox="1"/>
            <p:nvPr/>
          </p:nvSpPr>
          <p:spPr>
            <a:xfrm>
              <a:off x="3874230" y="6527312"/>
              <a:ext cx="146315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12.554</a:t>
              </a:r>
            </a:p>
          </p:txBody>
        </p:sp>
        <p:sp>
          <p:nvSpPr>
            <p:cNvPr id="19" name="Right Bracket 18">
              <a:extLst>
                <a:ext uri="{FF2B5EF4-FFF2-40B4-BE49-F238E27FC236}">
                  <a16:creationId xmlns:a16="http://schemas.microsoft.com/office/drawing/2014/main" id="{07AA0CDF-EDD0-C027-F6EE-0D9084DC475A}"/>
                </a:ext>
              </a:extLst>
            </p:cNvPr>
            <p:cNvSpPr/>
            <p:nvPr/>
          </p:nvSpPr>
          <p:spPr>
            <a:xfrm>
              <a:off x="5969955" y="5368161"/>
              <a:ext cx="64289" cy="133712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C221DD-590D-0956-D59B-6C88A2B49246}"/>
                </a:ext>
              </a:extLst>
            </p:cNvPr>
            <p:cNvSpPr/>
            <p:nvPr/>
          </p:nvSpPr>
          <p:spPr>
            <a:xfrm>
              <a:off x="5957460" y="5987905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45E43F-A2AC-C5F4-09CA-41FBEE586BC9}"/>
                </a:ext>
              </a:extLst>
            </p:cNvPr>
            <p:cNvSpPr txBox="1"/>
            <p:nvPr/>
          </p:nvSpPr>
          <p:spPr>
            <a:xfrm>
              <a:off x="5720353" y="5936694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5F6E9C-7D46-70F4-7903-C58E1F676B62}"/>
                </a:ext>
              </a:extLst>
            </p:cNvPr>
            <p:cNvSpPr/>
            <p:nvPr/>
          </p:nvSpPr>
          <p:spPr>
            <a:xfrm>
              <a:off x="5692984" y="6478674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CFE33D-F409-44DE-3DF2-543C5A160E80}"/>
                </a:ext>
              </a:extLst>
            </p:cNvPr>
            <p:cNvSpPr txBox="1"/>
            <p:nvPr/>
          </p:nvSpPr>
          <p:spPr>
            <a:xfrm>
              <a:off x="5455877" y="6427463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0.090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5C56C8-FEBE-5730-B30B-D8FB69EAD432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20" y="5397531"/>
              <a:ext cx="0" cy="9112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D73A71-3176-CCBA-E35E-001666EC17FC}"/>
                </a:ext>
              </a:extLst>
            </p:cNvPr>
            <p:cNvSpPr/>
            <p:nvPr/>
          </p:nvSpPr>
          <p:spPr>
            <a:xfrm>
              <a:off x="5692984" y="580432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FAA003-02CB-CF56-31B1-AE6EA36AB589}"/>
                </a:ext>
              </a:extLst>
            </p:cNvPr>
            <p:cNvSpPr txBox="1"/>
            <p:nvPr/>
          </p:nvSpPr>
          <p:spPr>
            <a:xfrm>
              <a:off x="5455877" y="575311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0.003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7" name="Picture 26" descr="Chart, line chart&#10;&#10;Description automatically generated">
              <a:extLst>
                <a:ext uri="{FF2B5EF4-FFF2-40B4-BE49-F238E27FC236}">
                  <a16:creationId xmlns:a16="http://schemas.microsoft.com/office/drawing/2014/main" id="{31AEFA73-0103-4895-D961-419FBC78D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60" y="2817104"/>
              <a:ext cx="2736930" cy="2099946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E683F8-0157-C8D2-334C-82DDFCB3F0A4}"/>
                </a:ext>
              </a:extLst>
            </p:cNvPr>
            <p:cNvSpPr/>
            <p:nvPr/>
          </p:nvSpPr>
          <p:spPr>
            <a:xfrm>
              <a:off x="3953410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63035C-66B4-D5D0-973D-F53E59DC9AA2}"/>
                </a:ext>
              </a:extLst>
            </p:cNvPr>
            <p:cNvSpPr txBox="1"/>
            <p:nvPr/>
          </p:nvSpPr>
          <p:spPr>
            <a:xfrm>
              <a:off x="3873080" y="4341877"/>
              <a:ext cx="138684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0.150,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3.807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471476-7BE6-0BF2-E9F5-DCDF6711A378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20" y="4137053"/>
              <a:ext cx="0" cy="3573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2DF60A-DFB7-CC07-C73B-CA8C8EEB643E}"/>
                </a:ext>
              </a:extLst>
            </p:cNvPr>
            <p:cNvSpPr/>
            <p:nvPr/>
          </p:nvSpPr>
          <p:spPr>
            <a:xfrm>
              <a:off x="5692984" y="426692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BC570E-D0E8-BDD8-4BE1-8A53DFAB1708}"/>
                </a:ext>
              </a:extLst>
            </p:cNvPr>
            <p:cNvSpPr txBox="1"/>
            <p:nvPr/>
          </p:nvSpPr>
          <p:spPr>
            <a:xfrm>
              <a:off x="5455877" y="421571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0.207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551B93-4DD4-A48C-9898-C0D796EF9F3F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19" y="3465541"/>
              <a:ext cx="0" cy="6022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CACEFCB-5229-FC80-E919-DE83211F71CB}"/>
                </a:ext>
              </a:extLst>
            </p:cNvPr>
            <p:cNvSpPr/>
            <p:nvPr/>
          </p:nvSpPr>
          <p:spPr>
            <a:xfrm>
              <a:off x="5692983" y="371784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35F4EF-74C2-4DDF-0838-8A6F14759723}"/>
                </a:ext>
              </a:extLst>
            </p:cNvPr>
            <p:cNvSpPr txBox="1"/>
            <p:nvPr/>
          </p:nvSpPr>
          <p:spPr>
            <a:xfrm>
              <a:off x="5455876" y="366663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0.170</a:t>
              </a:r>
            </a:p>
          </p:txBody>
        </p:sp>
        <p:sp>
          <p:nvSpPr>
            <p:cNvPr id="36" name="Right Bracket 35">
              <a:extLst>
                <a:ext uri="{FF2B5EF4-FFF2-40B4-BE49-F238E27FC236}">
                  <a16:creationId xmlns:a16="http://schemas.microsoft.com/office/drawing/2014/main" id="{723E9B9E-A2D1-3011-278F-B3AC326F3D0A}"/>
                </a:ext>
              </a:extLst>
            </p:cNvPr>
            <p:cNvSpPr/>
            <p:nvPr/>
          </p:nvSpPr>
          <p:spPr>
            <a:xfrm>
              <a:off x="5973132" y="3436966"/>
              <a:ext cx="64289" cy="109039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A2B5309-8821-4890-F8EA-55DD03637340}"/>
                </a:ext>
              </a:extLst>
            </p:cNvPr>
            <p:cNvSpPr/>
            <p:nvPr/>
          </p:nvSpPr>
          <p:spPr>
            <a:xfrm>
              <a:off x="5960637" y="393335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CB370E-6D85-A4B5-E2A9-5A598342CA6D}"/>
                </a:ext>
              </a:extLst>
            </p:cNvPr>
            <p:cNvSpPr txBox="1"/>
            <p:nvPr/>
          </p:nvSpPr>
          <p:spPr>
            <a:xfrm>
              <a:off x="5723530" y="388214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2CF48C-7494-8399-3AA5-29C3A59A88FB}"/>
                </a:ext>
              </a:extLst>
            </p:cNvPr>
            <p:cNvCxnSpPr>
              <a:cxnSpLocks/>
            </p:cNvCxnSpPr>
            <p:nvPr/>
          </p:nvCxnSpPr>
          <p:spPr>
            <a:xfrm>
              <a:off x="5737098" y="1719566"/>
              <a:ext cx="0" cy="2787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B125F0-4265-322C-0376-8045C8309526}"/>
                </a:ext>
              </a:extLst>
            </p:cNvPr>
            <p:cNvSpPr/>
            <p:nvPr/>
          </p:nvSpPr>
          <p:spPr>
            <a:xfrm>
              <a:off x="5692462" y="181011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47878D1-5C6F-E7E2-FC5C-FCFF880A6BC7}"/>
                </a:ext>
              </a:extLst>
            </p:cNvPr>
            <p:cNvSpPr txBox="1"/>
            <p:nvPr/>
          </p:nvSpPr>
          <p:spPr>
            <a:xfrm>
              <a:off x="5455355" y="175890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0.249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83F73A4-9283-40AD-ED9E-0EEA15B9D228}"/>
                </a:ext>
              </a:extLst>
            </p:cNvPr>
            <p:cNvCxnSpPr>
              <a:cxnSpLocks/>
            </p:cNvCxnSpPr>
            <p:nvPr/>
          </p:nvCxnSpPr>
          <p:spPr>
            <a:xfrm>
              <a:off x="5737098" y="1286697"/>
              <a:ext cx="0" cy="3654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2C758CA-D731-E2A1-B234-1E47C79E65E1}"/>
                </a:ext>
              </a:extLst>
            </p:cNvPr>
            <p:cNvSpPr/>
            <p:nvPr/>
          </p:nvSpPr>
          <p:spPr>
            <a:xfrm>
              <a:off x="5692462" y="142062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0FF5F3-948B-A2C3-FB2D-22931B347E23}"/>
                </a:ext>
              </a:extLst>
            </p:cNvPr>
            <p:cNvSpPr txBox="1"/>
            <p:nvPr/>
          </p:nvSpPr>
          <p:spPr>
            <a:xfrm>
              <a:off x="5455355" y="136941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0.330</a:t>
              </a:r>
            </a:p>
          </p:txBody>
        </p:sp>
        <p:sp>
          <p:nvSpPr>
            <p:cNvPr id="45" name="Right Bracket 44">
              <a:extLst>
                <a:ext uri="{FF2B5EF4-FFF2-40B4-BE49-F238E27FC236}">
                  <a16:creationId xmlns:a16="http://schemas.microsoft.com/office/drawing/2014/main" id="{A3A22513-7669-94DF-A4AD-9DBE4B1B2777}"/>
                </a:ext>
              </a:extLst>
            </p:cNvPr>
            <p:cNvSpPr/>
            <p:nvPr/>
          </p:nvSpPr>
          <p:spPr>
            <a:xfrm>
              <a:off x="5979482" y="1252568"/>
              <a:ext cx="64289" cy="77014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DF84955-4AB7-A12F-491D-28B8B6503CC9}"/>
                </a:ext>
              </a:extLst>
            </p:cNvPr>
            <p:cNvSpPr/>
            <p:nvPr/>
          </p:nvSpPr>
          <p:spPr>
            <a:xfrm>
              <a:off x="5966987" y="1588822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937426-7E15-4CF8-EC48-E694A6239241}"/>
                </a:ext>
              </a:extLst>
            </p:cNvPr>
            <p:cNvSpPr txBox="1"/>
            <p:nvPr/>
          </p:nvSpPr>
          <p:spPr>
            <a:xfrm>
              <a:off x="5729880" y="1537611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0.068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26218C-A749-0CC7-5F4B-25F05EDA7B3F}"/>
                </a:ext>
              </a:extLst>
            </p:cNvPr>
            <p:cNvSpPr/>
            <p:nvPr/>
          </p:nvSpPr>
          <p:spPr>
            <a:xfrm>
              <a:off x="9758396" y="219300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0738D3-D750-3D22-23DE-87EC2DC20B30}"/>
                </a:ext>
              </a:extLst>
            </p:cNvPr>
            <p:cNvSpPr txBox="1"/>
            <p:nvPr/>
          </p:nvSpPr>
          <p:spPr>
            <a:xfrm>
              <a:off x="9678065" y="216028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19.810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DD998D-F715-D392-EBC6-131C9B1D8CDC}"/>
                </a:ext>
              </a:extLst>
            </p:cNvPr>
            <p:cNvSpPr txBox="1"/>
            <p:nvPr/>
          </p:nvSpPr>
          <p:spPr>
            <a:xfrm>
              <a:off x="10798531" y="219086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B34BD1-F0D7-BC3E-0706-921C241BE268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1208521"/>
              <a:ext cx="0" cy="2457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D16583-59FF-96F7-A400-CB3D1F7AC976}"/>
                </a:ext>
              </a:extLst>
            </p:cNvPr>
            <p:cNvSpPr/>
            <p:nvPr/>
          </p:nvSpPr>
          <p:spPr>
            <a:xfrm>
              <a:off x="11553179" y="128258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A41AEE-B5D2-C9F0-C057-F4BCF58004D8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1509948"/>
              <a:ext cx="0" cy="788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E8F9BD-8950-321F-FF29-2E98C7C0D2FF}"/>
                </a:ext>
              </a:extLst>
            </p:cNvPr>
            <p:cNvSpPr/>
            <p:nvPr/>
          </p:nvSpPr>
          <p:spPr>
            <a:xfrm>
              <a:off x="11553178" y="1855509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B0287C-66F6-0994-D250-D01AD41E9AC3}"/>
                </a:ext>
              </a:extLst>
            </p:cNvPr>
            <p:cNvSpPr txBox="1"/>
            <p:nvPr/>
          </p:nvSpPr>
          <p:spPr>
            <a:xfrm>
              <a:off x="11316072" y="1804298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0.004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Right Bracket 55">
              <a:extLst>
                <a:ext uri="{FF2B5EF4-FFF2-40B4-BE49-F238E27FC236}">
                  <a16:creationId xmlns:a16="http://schemas.microsoft.com/office/drawing/2014/main" id="{1F7EC33C-C688-CD18-22D0-1EF0AF4CED18}"/>
                </a:ext>
              </a:extLst>
            </p:cNvPr>
            <p:cNvSpPr/>
            <p:nvPr/>
          </p:nvSpPr>
          <p:spPr>
            <a:xfrm>
              <a:off x="11779103" y="1188845"/>
              <a:ext cx="64289" cy="113525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9AFD659-CD89-B960-8C40-F973BF4CFD90}"/>
                </a:ext>
              </a:extLst>
            </p:cNvPr>
            <p:cNvSpPr/>
            <p:nvPr/>
          </p:nvSpPr>
          <p:spPr>
            <a:xfrm>
              <a:off x="11766608" y="170637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AE986A-DBCE-E8E3-D573-DFD98A85AE5F}"/>
                </a:ext>
              </a:extLst>
            </p:cNvPr>
            <p:cNvSpPr txBox="1"/>
            <p:nvPr/>
          </p:nvSpPr>
          <p:spPr>
            <a:xfrm>
              <a:off x="11529502" y="165516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58AD0C-92AB-04C8-CDA5-1698A83F6B6D}"/>
                </a:ext>
              </a:extLst>
            </p:cNvPr>
            <p:cNvSpPr/>
            <p:nvPr/>
          </p:nvSpPr>
          <p:spPr>
            <a:xfrm>
              <a:off x="9758396" y="4374590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43D167-37F9-FB4A-C8C1-82230B9D5B9B}"/>
                </a:ext>
              </a:extLst>
            </p:cNvPr>
            <p:cNvSpPr txBox="1"/>
            <p:nvPr/>
          </p:nvSpPr>
          <p:spPr>
            <a:xfrm>
              <a:off x="9678065" y="4341877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21.105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5483DAE-5DAD-47CE-4B55-0805AA3434F0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3696517"/>
              <a:ext cx="0" cy="76893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2D6D496-229A-9FC5-547D-AB013069A59D}"/>
                </a:ext>
              </a:extLst>
            </p:cNvPr>
            <p:cNvSpPr/>
            <p:nvPr/>
          </p:nvSpPr>
          <p:spPr>
            <a:xfrm>
              <a:off x="11553178" y="403216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Bracket 62">
              <a:extLst>
                <a:ext uri="{FF2B5EF4-FFF2-40B4-BE49-F238E27FC236}">
                  <a16:creationId xmlns:a16="http://schemas.microsoft.com/office/drawing/2014/main" id="{5806650F-6308-EE5B-23D8-F925286CC033}"/>
                </a:ext>
              </a:extLst>
            </p:cNvPr>
            <p:cNvSpPr/>
            <p:nvPr/>
          </p:nvSpPr>
          <p:spPr>
            <a:xfrm>
              <a:off x="11779104" y="3405331"/>
              <a:ext cx="64289" cy="1086312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2530E6A-0882-3341-7EA5-AE80FB2D60E7}"/>
                </a:ext>
              </a:extLst>
            </p:cNvPr>
            <p:cNvSpPr/>
            <p:nvPr/>
          </p:nvSpPr>
          <p:spPr>
            <a:xfrm>
              <a:off x="11766609" y="3899671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830EB5B-1C90-1115-F2A1-A7BEDC3FD52C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3410564"/>
              <a:ext cx="0" cy="22349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F153723-A8DD-6D55-D9C8-19AD9EFAACBF}"/>
                </a:ext>
              </a:extLst>
            </p:cNvPr>
            <p:cNvSpPr/>
            <p:nvPr/>
          </p:nvSpPr>
          <p:spPr>
            <a:xfrm>
              <a:off x="9758396" y="6560025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DD3CAAE-6F21-72C5-63E8-E885C079DB06}"/>
                </a:ext>
              </a:extLst>
            </p:cNvPr>
            <p:cNvSpPr txBox="1"/>
            <p:nvPr/>
          </p:nvSpPr>
          <p:spPr>
            <a:xfrm>
              <a:off x="9678065" y="6527312"/>
              <a:ext cx="14948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36.767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F5CDFC6-9E14-5D63-C8A9-2A030AD29649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6027342"/>
              <a:ext cx="0" cy="6520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F92A92E-B116-325C-FAC3-75AA2B2A1694}"/>
                </a:ext>
              </a:extLst>
            </p:cNvPr>
            <p:cNvSpPr/>
            <p:nvPr/>
          </p:nvSpPr>
          <p:spPr>
            <a:xfrm>
              <a:off x="11553179" y="6304558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E75A74E-FD9D-D35C-5DCB-4E9D98057C40}"/>
                </a:ext>
              </a:extLst>
            </p:cNvPr>
            <p:cNvSpPr txBox="1"/>
            <p:nvPr/>
          </p:nvSpPr>
          <p:spPr>
            <a:xfrm>
              <a:off x="11316072" y="625334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6252B49-1C89-58A2-F068-59F40AB3F09C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815" y="5684371"/>
              <a:ext cx="0" cy="2807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Right Bracket 135">
              <a:extLst>
                <a:ext uri="{FF2B5EF4-FFF2-40B4-BE49-F238E27FC236}">
                  <a16:creationId xmlns:a16="http://schemas.microsoft.com/office/drawing/2014/main" id="{3AC98DFA-17DB-2831-A3AE-6E25CCF33A0B}"/>
                </a:ext>
              </a:extLst>
            </p:cNvPr>
            <p:cNvSpPr/>
            <p:nvPr/>
          </p:nvSpPr>
          <p:spPr>
            <a:xfrm>
              <a:off x="11777372" y="5664994"/>
              <a:ext cx="64289" cy="104381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B870969-A3AD-A71F-AD8F-E8307EA93D32}"/>
                </a:ext>
              </a:extLst>
            </p:cNvPr>
            <p:cNvSpPr/>
            <p:nvPr/>
          </p:nvSpPr>
          <p:spPr>
            <a:xfrm>
              <a:off x="11764877" y="6138083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971929E-9DDB-67C1-B3DA-73E53066D338}"/>
                </a:ext>
              </a:extLst>
            </p:cNvPr>
            <p:cNvSpPr txBox="1"/>
            <p:nvPr/>
          </p:nvSpPr>
          <p:spPr>
            <a:xfrm>
              <a:off x="11527770" y="6086872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pic>
          <p:nvPicPr>
            <p:cNvPr id="139" name="Picture 138" descr="Chart&#10;&#10;Description automatically generated">
              <a:extLst>
                <a:ext uri="{FF2B5EF4-FFF2-40B4-BE49-F238E27FC236}">
                  <a16:creationId xmlns:a16="http://schemas.microsoft.com/office/drawing/2014/main" id="{39D027CE-F543-C2B4-CB4E-6190069F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960" y="2817104"/>
              <a:ext cx="2712430" cy="2099946"/>
            </a:xfrm>
            <a:prstGeom prst="rect">
              <a:avLst/>
            </a:prstGeom>
          </p:spPr>
        </p:pic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64B6EB9-67BC-3471-5E6F-2FFB0A2AA65A}"/>
                </a:ext>
              </a:extLst>
            </p:cNvPr>
            <p:cNvCxnSpPr>
              <a:cxnSpLocks/>
            </p:cNvCxnSpPr>
            <p:nvPr/>
          </p:nvCxnSpPr>
          <p:spPr>
            <a:xfrm>
              <a:off x="8431236" y="3509969"/>
              <a:ext cx="0" cy="50283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1" name="Picture 140" descr="Chart&#10;&#10;Description automatically generated">
              <a:extLst>
                <a:ext uri="{FF2B5EF4-FFF2-40B4-BE49-F238E27FC236}">
                  <a16:creationId xmlns:a16="http://schemas.microsoft.com/office/drawing/2014/main" id="{29DFBDAB-23AB-B05B-F6EC-914E03C4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961" y="636670"/>
              <a:ext cx="2712430" cy="2099946"/>
            </a:xfrm>
            <a:prstGeom prst="rect">
              <a:avLst/>
            </a:prstGeom>
          </p:spPr>
        </p:pic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F162C5E-D4FC-A550-60AE-23C244A4851A}"/>
                </a:ext>
              </a:extLst>
            </p:cNvPr>
            <p:cNvCxnSpPr>
              <a:cxnSpLocks/>
            </p:cNvCxnSpPr>
            <p:nvPr/>
          </p:nvCxnSpPr>
          <p:spPr>
            <a:xfrm>
              <a:off x="8432290" y="1398310"/>
              <a:ext cx="0" cy="3488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0BD5365E-FA5B-9A5B-F7D5-4007248417B5}"/>
                </a:ext>
              </a:extLst>
            </p:cNvPr>
            <p:cNvSpPr/>
            <p:nvPr/>
          </p:nvSpPr>
          <p:spPr>
            <a:xfrm>
              <a:off x="8387653" y="1448540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ight Bracket 261">
              <a:extLst>
                <a:ext uri="{FF2B5EF4-FFF2-40B4-BE49-F238E27FC236}">
                  <a16:creationId xmlns:a16="http://schemas.microsoft.com/office/drawing/2014/main" id="{B5B628B5-3ACB-9B08-2869-7287E74D0E4E}"/>
                </a:ext>
              </a:extLst>
            </p:cNvPr>
            <p:cNvSpPr/>
            <p:nvPr/>
          </p:nvSpPr>
          <p:spPr>
            <a:xfrm>
              <a:off x="8707203" y="950782"/>
              <a:ext cx="64289" cy="825146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3" name="Picture 262" descr="Chart, line chart&#10;&#10;Description automatically generated">
              <a:extLst>
                <a:ext uri="{FF2B5EF4-FFF2-40B4-BE49-F238E27FC236}">
                  <a16:creationId xmlns:a16="http://schemas.microsoft.com/office/drawing/2014/main" id="{D9B78E49-7106-C838-7109-A67F37AE7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964" y="5016337"/>
              <a:ext cx="2712429" cy="2081148"/>
            </a:xfrm>
            <a:prstGeom prst="rect">
              <a:avLst/>
            </a:prstGeom>
          </p:spPr>
        </p:pic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BA9794C-0D36-964C-E553-72537E870131}"/>
                </a:ext>
              </a:extLst>
            </p:cNvPr>
            <p:cNvCxnSpPr>
              <a:cxnSpLocks/>
            </p:cNvCxnSpPr>
            <p:nvPr/>
          </p:nvCxnSpPr>
          <p:spPr>
            <a:xfrm>
              <a:off x="8443676" y="5513416"/>
              <a:ext cx="0" cy="8857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ADC1384C-F758-32EF-67BA-BD1AE871BA7E}"/>
                </a:ext>
              </a:extLst>
            </p:cNvPr>
            <p:cNvSpPr txBox="1"/>
            <p:nvPr/>
          </p:nvSpPr>
          <p:spPr>
            <a:xfrm>
              <a:off x="3267532" y="3816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89995DFD-A55D-6E08-A6B3-DE5F88FDC1E9}"/>
                </a:ext>
              </a:extLst>
            </p:cNvPr>
            <p:cNvSpPr txBox="1"/>
            <p:nvPr/>
          </p:nvSpPr>
          <p:spPr>
            <a:xfrm>
              <a:off x="3267532" y="264782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05D37FB-D367-0F86-37AF-30C0BD09E514}"/>
                </a:ext>
              </a:extLst>
            </p:cNvPr>
            <p:cNvSpPr txBox="1"/>
            <p:nvPr/>
          </p:nvSpPr>
          <p:spPr>
            <a:xfrm>
              <a:off x="3266954" y="4833868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endParaRPr lang="en-US" sz="1600" b="1" dirty="0"/>
            </a:p>
          </p:txBody>
        </p:sp>
        <p:pic>
          <p:nvPicPr>
            <p:cNvPr id="268" name="Picture 267" descr="Chart, line chart&#10;&#10;Description automatically generated">
              <a:extLst>
                <a:ext uri="{FF2B5EF4-FFF2-40B4-BE49-F238E27FC236}">
                  <a16:creationId xmlns:a16="http://schemas.microsoft.com/office/drawing/2014/main" id="{2E54D9DF-855B-6570-5499-1255A1296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4" r="12484" b="94074"/>
            <a:stretch/>
          </p:blipFill>
          <p:spPr>
            <a:xfrm>
              <a:off x="11269484" y="499292"/>
              <a:ext cx="1627299" cy="118333"/>
            </a:xfrm>
            <a:prstGeom prst="rect">
              <a:avLst/>
            </a:prstGeom>
          </p:spPr>
        </p:pic>
        <p:pic>
          <p:nvPicPr>
            <p:cNvPr id="269" name="Picture 268" descr="Chart, line chart&#10;&#10;Description automatically generated">
              <a:extLst>
                <a:ext uri="{FF2B5EF4-FFF2-40B4-BE49-F238E27FC236}">
                  <a16:creationId xmlns:a16="http://schemas.microsoft.com/office/drawing/2014/main" id="{DCCA8345-1EBE-D4BB-021B-FBFE18831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7" b="94074"/>
            <a:stretch/>
          </p:blipFill>
          <p:spPr>
            <a:xfrm>
              <a:off x="5134028" y="499291"/>
              <a:ext cx="2287679" cy="118333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05557394-978D-73B5-4E13-011852EF1474}"/>
                </a:ext>
              </a:extLst>
            </p:cNvPr>
            <p:cNvSpPr txBox="1"/>
            <p:nvPr/>
          </p:nvSpPr>
          <p:spPr>
            <a:xfrm>
              <a:off x="8053955" y="1418862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1.76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[0.722-4.294]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4A052AB5-F8EE-76E8-E33F-08356912CD13}"/>
                </a:ext>
              </a:extLst>
            </p:cNvPr>
            <p:cNvSpPr/>
            <p:nvPr/>
          </p:nvSpPr>
          <p:spPr>
            <a:xfrm>
              <a:off x="8694708" y="1188845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CBE0968-8B27-0DEC-CC65-F9F4DCC36C1B}"/>
                </a:ext>
              </a:extLst>
            </p:cNvPr>
            <p:cNvSpPr txBox="1"/>
            <p:nvPr/>
          </p:nvSpPr>
          <p:spPr>
            <a:xfrm>
              <a:off x="8360323" y="1159167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2.331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[0.925-5.874]</a:t>
              </a:r>
            </a:p>
          </p:txBody>
        </p:sp>
        <p:sp>
          <p:nvSpPr>
            <p:cNvPr id="273" name="Right Bracket 272">
              <a:extLst>
                <a:ext uri="{FF2B5EF4-FFF2-40B4-BE49-F238E27FC236}">
                  <a16:creationId xmlns:a16="http://schemas.microsoft.com/office/drawing/2014/main" id="{0E8E706F-FB9A-A632-FEA3-FFDE9614EFCF}"/>
                </a:ext>
              </a:extLst>
            </p:cNvPr>
            <p:cNvSpPr/>
            <p:nvPr/>
          </p:nvSpPr>
          <p:spPr>
            <a:xfrm>
              <a:off x="8696161" y="3041893"/>
              <a:ext cx="64289" cy="100147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A8806EFB-4FFF-BEB5-562B-47CE0A5281E9}"/>
                </a:ext>
              </a:extLst>
            </p:cNvPr>
            <p:cNvSpPr/>
            <p:nvPr/>
          </p:nvSpPr>
          <p:spPr>
            <a:xfrm>
              <a:off x="8683666" y="341841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721D80D-5BE3-0613-E9B0-931E096FE50D}"/>
                </a:ext>
              </a:extLst>
            </p:cNvPr>
            <p:cNvSpPr txBox="1"/>
            <p:nvPr/>
          </p:nvSpPr>
          <p:spPr>
            <a:xfrm>
              <a:off x="8349281" y="3388740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2.889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[1.246-6.695]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34050EA2-FCF8-431E-68E8-66E5F0DFF0E2}"/>
                </a:ext>
              </a:extLst>
            </p:cNvPr>
            <p:cNvSpPr/>
            <p:nvPr/>
          </p:nvSpPr>
          <p:spPr>
            <a:xfrm>
              <a:off x="8386599" y="3637177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E707AEE1-B4F1-5CAE-5929-292A16461A89}"/>
                </a:ext>
              </a:extLst>
            </p:cNvPr>
            <p:cNvSpPr txBox="1"/>
            <p:nvPr/>
          </p:nvSpPr>
          <p:spPr>
            <a:xfrm>
              <a:off x="8052901" y="3607499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2.191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[0.982-4.886]</a:t>
              </a:r>
            </a:p>
          </p:txBody>
        </p:sp>
        <p:sp>
          <p:nvSpPr>
            <p:cNvPr id="278" name="Right Bracket 277">
              <a:extLst>
                <a:ext uri="{FF2B5EF4-FFF2-40B4-BE49-F238E27FC236}">
                  <a16:creationId xmlns:a16="http://schemas.microsoft.com/office/drawing/2014/main" id="{65FC8C3F-02A0-58BB-9E7D-7B5E45207F47}"/>
                </a:ext>
              </a:extLst>
            </p:cNvPr>
            <p:cNvSpPr/>
            <p:nvPr/>
          </p:nvSpPr>
          <p:spPr>
            <a:xfrm>
              <a:off x="8701716" y="5085494"/>
              <a:ext cx="64289" cy="1341969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142A775-852F-6A55-9C5D-9B187C9D987A}"/>
                </a:ext>
              </a:extLst>
            </p:cNvPr>
            <p:cNvSpPr/>
            <p:nvPr/>
          </p:nvSpPr>
          <p:spPr>
            <a:xfrm>
              <a:off x="8689221" y="563226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EF4C36C9-4F15-605C-F4B6-DEBCF5E9FF86}"/>
                </a:ext>
              </a:extLst>
            </p:cNvPr>
            <p:cNvSpPr txBox="1"/>
            <p:nvPr/>
          </p:nvSpPr>
          <p:spPr>
            <a:xfrm>
              <a:off x="8354836" y="5602590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5.100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[2.910-8.937]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5A02AE5-6FA6-CE21-66AB-46E86042FEA1}"/>
                </a:ext>
              </a:extLst>
            </p:cNvPr>
            <p:cNvSpPr/>
            <p:nvPr/>
          </p:nvSpPr>
          <p:spPr>
            <a:xfrm>
              <a:off x="8399039" y="5832072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9B9B8EED-7757-E0DB-07A8-50CAFB70EE73}"/>
                </a:ext>
              </a:extLst>
            </p:cNvPr>
            <p:cNvSpPr txBox="1"/>
            <p:nvPr/>
          </p:nvSpPr>
          <p:spPr>
            <a:xfrm>
              <a:off x="8065341" y="5802394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4.006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[2.389-6.719]</a:t>
              </a:r>
            </a:p>
          </p:txBody>
        </p:sp>
        <p:sp>
          <p:nvSpPr>
            <p:cNvPr id="283" name="Right Bracket 282">
              <a:extLst>
                <a:ext uri="{FF2B5EF4-FFF2-40B4-BE49-F238E27FC236}">
                  <a16:creationId xmlns:a16="http://schemas.microsoft.com/office/drawing/2014/main" id="{0D992EE4-6E11-E622-CF57-63852BF1B95B}"/>
                </a:ext>
              </a:extLst>
            </p:cNvPr>
            <p:cNvSpPr/>
            <p:nvPr/>
          </p:nvSpPr>
          <p:spPr>
            <a:xfrm>
              <a:off x="14512468" y="889860"/>
              <a:ext cx="64289" cy="1043583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88D51AF-49D8-D3B3-5B24-B7806EE155EF}"/>
                </a:ext>
              </a:extLst>
            </p:cNvPr>
            <p:cNvSpPr/>
            <p:nvPr/>
          </p:nvSpPr>
          <p:spPr>
            <a:xfrm>
              <a:off x="14499973" y="1287441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6A85872-BB1B-1095-FC04-0E4195D33C3D}"/>
                </a:ext>
              </a:extLst>
            </p:cNvPr>
            <p:cNvSpPr txBox="1"/>
            <p:nvPr/>
          </p:nvSpPr>
          <p:spPr>
            <a:xfrm>
              <a:off x="14165588" y="1257763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3.208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[1.591-6.469]</a:t>
              </a:r>
            </a:p>
          </p:txBody>
        </p:sp>
        <p:sp>
          <p:nvSpPr>
            <p:cNvPr id="286" name="Right Bracket 285">
              <a:extLst>
                <a:ext uri="{FF2B5EF4-FFF2-40B4-BE49-F238E27FC236}">
                  <a16:creationId xmlns:a16="http://schemas.microsoft.com/office/drawing/2014/main" id="{DC231F15-6C8A-9648-5790-FEF5AD35DA38}"/>
                </a:ext>
              </a:extLst>
            </p:cNvPr>
            <p:cNvSpPr/>
            <p:nvPr/>
          </p:nvSpPr>
          <p:spPr>
            <a:xfrm>
              <a:off x="14512060" y="3069669"/>
              <a:ext cx="64289" cy="101893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2FDC75C-C3F6-76E3-C777-5237FB8182D9}"/>
                </a:ext>
              </a:extLst>
            </p:cNvPr>
            <p:cNvSpPr/>
            <p:nvPr/>
          </p:nvSpPr>
          <p:spPr>
            <a:xfrm>
              <a:off x="14499565" y="3454928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7CBB8DA7-B8D6-3EA3-74C8-ACCB0AA1BB31}"/>
                </a:ext>
              </a:extLst>
            </p:cNvPr>
            <p:cNvSpPr txBox="1"/>
            <p:nvPr/>
          </p:nvSpPr>
          <p:spPr>
            <a:xfrm>
              <a:off x="14165180" y="3425250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3.025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[1.584-5.778]</a:t>
              </a:r>
            </a:p>
          </p:txBody>
        </p:sp>
        <p:sp>
          <p:nvSpPr>
            <p:cNvPr id="289" name="Right Bracket 288">
              <a:extLst>
                <a:ext uri="{FF2B5EF4-FFF2-40B4-BE49-F238E27FC236}">
                  <a16:creationId xmlns:a16="http://schemas.microsoft.com/office/drawing/2014/main" id="{6DEAE387-F7A4-D51D-4109-6E6F280209A0}"/>
                </a:ext>
              </a:extLst>
            </p:cNvPr>
            <p:cNvSpPr/>
            <p:nvPr/>
          </p:nvSpPr>
          <p:spPr>
            <a:xfrm>
              <a:off x="14515564" y="5212555"/>
              <a:ext cx="64289" cy="973879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DDC025FE-37AD-11AF-9627-973CE42AE160}"/>
                </a:ext>
              </a:extLst>
            </p:cNvPr>
            <p:cNvSpPr/>
            <p:nvPr/>
          </p:nvSpPr>
          <p:spPr>
            <a:xfrm>
              <a:off x="14503069" y="5575284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ECC8D82-4F3F-4BE5-B0E6-E0B13577705B}"/>
                </a:ext>
              </a:extLst>
            </p:cNvPr>
            <p:cNvSpPr txBox="1"/>
            <p:nvPr/>
          </p:nvSpPr>
          <p:spPr>
            <a:xfrm>
              <a:off x="14168684" y="5545606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2.676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[1.739-4.118]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2EE0F740-61E2-5C19-F173-339C9A0ABB12}"/>
                </a:ext>
              </a:extLst>
            </p:cNvPr>
            <p:cNvSpPr txBox="1"/>
            <p:nvPr/>
          </p:nvSpPr>
          <p:spPr>
            <a:xfrm>
              <a:off x="11316072" y="398095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0.002</a:t>
              </a:r>
              <a:endParaRPr lang="en-US" sz="7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B868BCC-9489-4549-E1CB-A308EA635103}"/>
                </a:ext>
              </a:extLst>
            </p:cNvPr>
            <p:cNvSpPr txBox="1"/>
            <p:nvPr/>
          </p:nvSpPr>
          <p:spPr>
            <a:xfrm>
              <a:off x="11529502" y="3848460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19E0E2F2-DD20-3A86-0EAC-502DE8D6DB51}"/>
                </a:ext>
              </a:extLst>
            </p:cNvPr>
            <p:cNvSpPr txBox="1"/>
            <p:nvPr/>
          </p:nvSpPr>
          <p:spPr>
            <a:xfrm>
              <a:off x="7764479" y="234625"/>
              <a:ext cx="27590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3488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0.20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0.40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0.80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FAF56A90-A594-44A4-94B6-8AFC00D1DF27}"/>
                </a:ext>
              </a:extLst>
            </p:cNvPr>
            <p:cNvSpPr/>
            <p:nvPr/>
          </p:nvSpPr>
          <p:spPr>
            <a:xfrm>
              <a:off x="11553179" y="347349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E64E1B7E-711B-501E-4C1D-6CF1070B1542}"/>
                </a:ext>
              </a:extLst>
            </p:cNvPr>
            <p:cNvSpPr/>
            <p:nvPr/>
          </p:nvSpPr>
          <p:spPr>
            <a:xfrm>
              <a:off x="11553179" y="5775907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3E3D0230-968C-FA1E-F512-CF338862F897}"/>
                </a:ext>
              </a:extLst>
            </p:cNvPr>
            <p:cNvSpPr txBox="1"/>
            <p:nvPr/>
          </p:nvSpPr>
          <p:spPr>
            <a:xfrm>
              <a:off x="13915502" y="5890563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1.525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[1.196-1.944]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2745843-6C01-1A5C-F814-3C42892B0E85}"/>
                </a:ext>
              </a:extLst>
            </p:cNvPr>
            <p:cNvSpPr/>
            <p:nvPr/>
          </p:nvSpPr>
          <p:spPr>
            <a:xfrm>
              <a:off x="14093118" y="3872826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68030015-60B5-2803-5D9B-E62C625EC15F}"/>
                </a:ext>
              </a:extLst>
            </p:cNvPr>
            <p:cNvSpPr txBox="1"/>
            <p:nvPr/>
          </p:nvSpPr>
          <p:spPr>
            <a:xfrm>
              <a:off x="13915502" y="3813500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1.488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[1.017-2.179]</a:t>
              </a: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AA4FB6CE-5341-EC07-4102-B6C5A35CAA67}"/>
                </a:ext>
              </a:extLst>
            </p:cNvPr>
            <p:cNvSpPr/>
            <p:nvPr/>
          </p:nvSpPr>
          <p:spPr>
            <a:xfrm>
              <a:off x="14089297" y="1709414"/>
              <a:ext cx="140905" cy="8846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C858540-D09D-68AB-4BDF-B5B4F992AFF8}"/>
                </a:ext>
              </a:extLst>
            </p:cNvPr>
            <p:cNvSpPr txBox="1"/>
            <p:nvPr/>
          </p:nvSpPr>
          <p:spPr>
            <a:xfrm>
              <a:off x="13915502" y="1651821"/>
              <a:ext cx="756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1.558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[1.015-2.391]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0461302-CD15-0387-9145-327D22E489CF}"/>
                </a:ext>
              </a:extLst>
            </p:cNvPr>
            <p:cNvSpPr txBox="1"/>
            <p:nvPr/>
          </p:nvSpPr>
          <p:spPr>
            <a:xfrm>
              <a:off x="11316072" y="1231377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0.044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E760FFA-4277-8663-72B7-22D5BF1CA284}"/>
                </a:ext>
              </a:extLst>
            </p:cNvPr>
            <p:cNvSpPr txBox="1"/>
            <p:nvPr/>
          </p:nvSpPr>
          <p:spPr>
            <a:xfrm>
              <a:off x="11316072" y="3422285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0.042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32FFCF1-4A9D-4F99-5CB0-1B3A38D590B3}"/>
                </a:ext>
              </a:extLst>
            </p:cNvPr>
            <p:cNvSpPr txBox="1"/>
            <p:nvPr/>
          </p:nvSpPr>
          <p:spPr>
            <a:xfrm>
              <a:off x="11316072" y="5724696"/>
              <a:ext cx="563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F2AA485-4CFF-F16F-9C8B-1734A6EA49E6}"/>
              </a:ext>
            </a:extLst>
          </p:cNvPr>
          <p:cNvSpPr txBox="1"/>
          <p:nvPr/>
        </p:nvSpPr>
        <p:spPr>
          <a:xfrm>
            <a:off x="218953" y="6090151"/>
            <a:ext cx="4868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a. Survival probability</a:t>
            </a:r>
          </a:p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b. Cumulative hazard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A7C50F-333E-ADF3-8D8A-067162709C34}"/>
              </a:ext>
            </a:extLst>
          </p:cNvPr>
          <p:cNvSpPr txBox="1"/>
          <p:nvPr/>
        </p:nvSpPr>
        <p:spPr>
          <a:xfrm>
            <a:off x="218953" y="5796279"/>
            <a:ext cx="432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Circulatory diseases deaths + events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94C1E3-B6A9-A5D6-AC7A-72CC88452A68}"/>
              </a:ext>
            </a:extLst>
          </p:cNvPr>
          <p:cNvGrpSpPr/>
          <p:nvPr/>
        </p:nvGrpSpPr>
        <p:grpSpPr>
          <a:xfrm>
            <a:off x="319953" y="222106"/>
            <a:ext cx="11552094" cy="5427237"/>
            <a:chOff x="319953" y="222106"/>
            <a:chExt cx="11552094" cy="5427237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46E306C6-DB95-714D-6B35-3C72F95F2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203" y="3554348"/>
              <a:ext cx="2726984" cy="2094994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503F27A0-1BBB-947F-4595-1B6B08E4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797" y="3548003"/>
              <a:ext cx="2714230" cy="210134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50F4A55-D459-1672-EAF9-D99E8A98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206" y="1023506"/>
              <a:ext cx="2726981" cy="2094992"/>
            </a:xfrm>
            <a:prstGeom prst="rect">
              <a:avLst/>
            </a:prstGeom>
          </p:spPr>
        </p:pic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29D8B8DB-2693-6BD9-F49D-9D015EF19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45" y="2012218"/>
              <a:ext cx="2736930" cy="2099946"/>
            </a:xfrm>
            <a:prstGeom prst="rect">
              <a:avLst/>
            </a:prstGeom>
          </p:spPr>
        </p:pic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B78E70EF-302E-F89C-CAF8-31804F342956}"/>
                </a:ext>
              </a:extLst>
            </p:cNvPr>
            <p:cNvSpPr/>
            <p:nvPr/>
          </p:nvSpPr>
          <p:spPr>
            <a:xfrm>
              <a:off x="2904511" y="2628905"/>
              <a:ext cx="64289" cy="98240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511C82-6847-6960-C226-0022B4FB8B60}"/>
                </a:ext>
              </a:extLst>
            </p:cNvPr>
            <p:cNvSpPr/>
            <p:nvPr/>
          </p:nvSpPr>
          <p:spPr>
            <a:xfrm>
              <a:off x="2892016" y="3071296"/>
              <a:ext cx="89279" cy="9763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2100F8-6C91-474B-E3C1-152362DA1B81}"/>
                </a:ext>
              </a:extLst>
            </p:cNvPr>
            <p:cNvSpPr txBox="1"/>
            <p:nvPr/>
          </p:nvSpPr>
          <p:spPr>
            <a:xfrm>
              <a:off x="2635267" y="3020085"/>
              <a:ext cx="6027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p: </a:t>
              </a:r>
              <a:r>
                <a:rPr lang="en-US" sz="7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9A9003-7575-185E-9DE9-0E386EB865CC}"/>
                </a:ext>
              </a:extLst>
            </p:cNvPr>
            <p:cNvSpPr/>
            <p:nvPr/>
          </p:nvSpPr>
          <p:spPr>
            <a:xfrm>
              <a:off x="885146" y="3564879"/>
              <a:ext cx="1227931" cy="15001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39BF46-57D3-1DBA-0BBE-57D389D9A111}"/>
                </a:ext>
              </a:extLst>
            </p:cNvPr>
            <p:cNvSpPr txBox="1"/>
            <p:nvPr/>
          </p:nvSpPr>
          <p:spPr>
            <a:xfrm>
              <a:off x="804818" y="3532166"/>
              <a:ext cx="148993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Overall p: </a:t>
              </a:r>
              <a:r>
                <a:rPr lang="en-US" sz="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&lt;0.001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</a:t>
              </a:r>
              <a:r>
                <a:rPr lang="en-US" sz="800" baseline="30000" dirty="0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: 29.495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7CD43-1943-05D6-E785-936A811362C0}"/>
                </a:ext>
              </a:extLst>
            </p:cNvPr>
            <p:cNvSpPr txBox="1"/>
            <p:nvPr/>
          </p:nvSpPr>
          <p:spPr>
            <a:xfrm>
              <a:off x="3413245" y="60315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F02F5D-79B6-AEE9-5F3F-68A2FCFC061F}"/>
                </a:ext>
              </a:extLst>
            </p:cNvPr>
            <p:cNvSpPr txBox="1"/>
            <p:nvPr/>
          </p:nvSpPr>
          <p:spPr>
            <a:xfrm>
              <a:off x="3508167" y="314193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A248EA-0967-893E-D74D-F2711EF16B09}"/>
                </a:ext>
              </a:extLst>
            </p:cNvPr>
            <p:cNvSpPr txBox="1"/>
            <p:nvPr/>
          </p:nvSpPr>
          <p:spPr>
            <a:xfrm>
              <a:off x="319953" y="156735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sz="1600" b="1" dirty="0"/>
            </a:p>
          </p:txBody>
        </p:sp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C8DBE4CB-E075-A3FE-445A-56852A424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1354570" y="1879237"/>
              <a:ext cx="1316610" cy="111865"/>
            </a:xfrm>
            <a:prstGeom prst="rect">
              <a:avLst/>
            </a:prstGeom>
          </p:spPr>
        </p:pic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1B9816BB-78E7-5029-6B31-A1C951D60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3666463" y="883434"/>
              <a:ext cx="2252613" cy="116641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54CD47BE-A54C-97AA-5838-6C4DE5D28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3979120" y="3417609"/>
              <a:ext cx="1627299" cy="116331"/>
            </a:xfrm>
            <a:prstGeom prst="rect">
              <a:avLst/>
            </a:prstGeom>
          </p:spPr>
        </p:pic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C84B74B7-1D59-A6EF-53FC-D2EEE8EC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87" y="2012218"/>
              <a:ext cx="2712430" cy="209994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5E1204-8AB3-2CF4-A779-DA4EC63D51CE}"/>
                </a:ext>
              </a:extLst>
            </p:cNvPr>
            <p:cNvSpPr txBox="1"/>
            <p:nvPr/>
          </p:nvSpPr>
          <p:spPr>
            <a:xfrm>
              <a:off x="6049295" y="1567357"/>
              <a:ext cx="2459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sz="1600" b="1" dirty="0"/>
            </a:p>
          </p:txBody>
        </p:sp>
        <p:pic>
          <p:nvPicPr>
            <p:cNvPr id="22" name="Picture 21" descr="Chart, line chart&#10;&#10;Description automatically generated">
              <a:extLst>
                <a:ext uri="{FF2B5EF4-FFF2-40B4-BE49-F238E27FC236}">
                  <a16:creationId xmlns:a16="http://schemas.microsoft.com/office/drawing/2014/main" id="{E7CF232B-80F4-4DD3-93B2-7F3FC9C3B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r="21424" b="95135"/>
            <a:stretch/>
          </p:blipFill>
          <p:spPr>
            <a:xfrm>
              <a:off x="7031508" y="1879237"/>
              <a:ext cx="1316610" cy="111865"/>
            </a:xfrm>
            <a:prstGeom prst="rect">
              <a:avLst/>
            </a:prstGeom>
          </p:spPr>
        </p:pic>
        <p:pic>
          <p:nvPicPr>
            <p:cNvPr id="23" name="Picture 22" descr="Chart&#10;&#10;Description automatically generated">
              <a:extLst>
                <a:ext uri="{FF2B5EF4-FFF2-40B4-BE49-F238E27FC236}">
                  <a16:creationId xmlns:a16="http://schemas.microsoft.com/office/drawing/2014/main" id="{97AD0203-CA1C-B445-9658-E391FE1A9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594" y="1018552"/>
              <a:ext cx="2712430" cy="209994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9EDC79-618C-E050-BBF1-45CE5555FC5F}"/>
                </a:ext>
              </a:extLst>
            </p:cNvPr>
            <p:cNvSpPr txBox="1"/>
            <p:nvPr/>
          </p:nvSpPr>
          <p:spPr>
            <a:xfrm>
              <a:off x="9113005" y="603155"/>
              <a:ext cx="27590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blood pressure</a:t>
              </a:r>
              <a:endParaRPr lang="en-US" sz="1100" b="1" dirty="0"/>
            </a:p>
          </p:txBody>
        </p:sp>
        <p:pic>
          <p:nvPicPr>
            <p:cNvPr id="25" name="Picture 24" descr="Chart&#10;&#10;Description automatically generated">
              <a:extLst>
                <a:ext uri="{FF2B5EF4-FFF2-40B4-BE49-F238E27FC236}">
                  <a16:creationId xmlns:a16="http://schemas.microsoft.com/office/drawing/2014/main" id="{C5B3EA54-7D46-96D5-966B-05CA43F10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2" r="1113" b="94163"/>
            <a:stretch/>
          </p:blipFill>
          <p:spPr>
            <a:xfrm>
              <a:off x="9366223" y="883434"/>
              <a:ext cx="2252613" cy="11664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1F0911-1D98-2B5F-3306-04146921F80F}"/>
                </a:ext>
              </a:extLst>
            </p:cNvPr>
            <p:cNvSpPr txBox="1"/>
            <p:nvPr/>
          </p:nvSpPr>
          <p:spPr>
            <a:xfrm>
              <a:off x="9207927" y="3141932"/>
              <a:ext cx="2569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Categorised based on hyperscore</a:t>
              </a:r>
              <a:endParaRPr lang="en-US" sz="1100" b="1" dirty="0"/>
            </a:p>
          </p:txBody>
        </p:sp>
        <p:pic>
          <p:nvPicPr>
            <p:cNvPr id="27" name="Picture 26" descr="Chart&#10;&#10;Description automatically generated">
              <a:extLst>
                <a:ext uri="{FF2B5EF4-FFF2-40B4-BE49-F238E27FC236}">
                  <a16:creationId xmlns:a16="http://schemas.microsoft.com/office/drawing/2014/main" id="{1B45F51D-247D-98BA-4C90-66BDC95E0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3" t="1" r="12719" b="94162"/>
            <a:stretch/>
          </p:blipFill>
          <p:spPr>
            <a:xfrm>
              <a:off x="9678880" y="3417609"/>
              <a:ext cx="1627299" cy="116331"/>
            </a:xfrm>
            <a:prstGeom prst="rect">
              <a:avLst/>
            </a:prstGeom>
          </p:spPr>
        </p:pic>
        <p:sp>
          <p:nvSpPr>
            <p:cNvPr id="28" name="Right Bracket 27">
              <a:extLst>
                <a:ext uri="{FF2B5EF4-FFF2-40B4-BE49-F238E27FC236}">
                  <a16:creationId xmlns:a16="http://schemas.microsoft.com/office/drawing/2014/main" id="{99DCF30D-3165-0166-7E25-5D7898323338}"/>
                </a:ext>
              </a:extLst>
            </p:cNvPr>
            <p:cNvSpPr/>
            <p:nvPr/>
          </p:nvSpPr>
          <p:spPr>
            <a:xfrm>
              <a:off x="8486849" y="2199231"/>
              <a:ext cx="64289" cy="992458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9A061D-445B-9D00-D963-4C1E396C61AD}"/>
                </a:ext>
              </a:extLst>
            </p:cNvPr>
            <p:cNvSpPr/>
            <p:nvPr/>
          </p:nvSpPr>
          <p:spPr>
            <a:xfrm>
              <a:off x="8474354" y="2571252"/>
              <a:ext cx="89279" cy="24842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3222AA-1C63-DBBF-D6BA-E02234ED9DC9}"/>
                </a:ext>
              </a:extLst>
            </p:cNvPr>
            <p:cNvSpPr txBox="1"/>
            <p:nvPr/>
          </p:nvSpPr>
          <p:spPr>
            <a:xfrm>
              <a:off x="8139969" y="2541574"/>
              <a:ext cx="758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HR: 2.708</a:t>
              </a:r>
            </a:p>
            <a:p>
              <a:pPr algn="ctr"/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[1.921-3.817]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0E6B75-087E-51CF-B2F0-FDCF72B609D8}"/>
                </a:ext>
              </a:extLst>
            </p:cNvPr>
            <p:cNvSpPr txBox="1"/>
            <p:nvPr/>
          </p:nvSpPr>
          <p:spPr>
            <a:xfrm>
              <a:off x="4763638" y="222106"/>
              <a:ext cx="27590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3488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0.20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0.40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–</a:t>
              </a:r>
              <a:r>
                <a:rPr lang="en-US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0.80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9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6AC26-139F-47D0-819E-D17C8F7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70" y="0"/>
            <a:ext cx="709773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489A15-78C2-4981-816D-6B9E7B66562E}"/>
              </a:ext>
            </a:extLst>
          </p:cNvPr>
          <p:cNvSpPr txBox="1">
            <a:spLocks/>
          </p:cNvSpPr>
          <p:nvPr/>
        </p:nvSpPr>
        <p:spPr>
          <a:xfrm>
            <a:off x="162781" y="0"/>
            <a:ext cx="4660680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Recap:</a:t>
            </a:r>
            <a:endParaRPr lang="en-NZ" sz="2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Evaluating </a:t>
            </a:r>
            <a:r>
              <a:rPr lang="en-NZ" sz="2400" b="1" dirty="0">
                <a:latin typeface="+mn-lt"/>
              </a:rPr>
              <a:t>K-Nearest Neighbour with 10-Fold Cross Validation</a:t>
            </a:r>
          </a:p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(</a:t>
            </a:r>
            <a:r>
              <a:rPr lang="en-NZ" sz="2400" b="1" dirty="0" err="1">
                <a:latin typeface="+mn-lt"/>
              </a:rPr>
              <a:t>cTI</a:t>
            </a:r>
            <a:r>
              <a:rPr lang="en-NZ" sz="2400" b="1" dirty="0">
                <a:latin typeface="+mn-lt"/>
              </a:rPr>
              <a:t> output vs predicted output)</a:t>
            </a:r>
          </a:p>
        </p:txBody>
      </p:sp>
    </p:spTree>
    <p:extLst>
      <p:ext uri="{BB962C8B-B14F-4D97-AF65-F5344CB8AC3E}">
        <p14:creationId xmlns:p14="http://schemas.microsoft.com/office/powerpoint/2010/main" val="224422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36E6A-11BD-060C-D978-2E5605FBEA65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Calculating Instance 3 (2</a:t>
            </a:r>
            <a:r>
              <a:rPr lang="en-NZ" sz="2800" b="1" baseline="30000" dirty="0">
                <a:latin typeface="+mn-lt"/>
              </a:rPr>
              <a:t>nd</a:t>
            </a:r>
            <a:r>
              <a:rPr lang="en-NZ" sz="2800" b="1" dirty="0">
                <a:latin typeface="+mn-lt"/>
              </a:rPr>
              <a:t> Imaging Visit) Hyper Scores</a:t>
            </a:r>
          </a:p>
          <a:p>
            <a:pPr algn="l">
              <a:lnSpc>
                <a:spcPct val="100000"/>
              </a:lnSpc>
            </a:pPr>
            <a:endParaRPr lang="en-NZ" sz="2200" b="1" dirty="0">
              <a:solidFill>
                <a:schemeClr val="accent6"/>
              </a:solidFill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6"/>
                </a:solidFill>
                <a:latin typeface="+mn-lt"/>
              </a:rPr>
              <a:t>Instance 2 = first imaging visit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2"/>
                </a:solidFill>
                <a:latin typeface="+mn-lt"/>
              </a:rPr>
              <a:t>Instance 3 = second imaging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Find Instance 3 version for all variables (after feature selection) used in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If variable did not have instances (only 1 recording at instance 0), just re-use what was used previously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Generate the same “feature matrix” as used as the input to </a:t>
            </a:r>
            <a:r>
              <a:rPr lang="en-NZ" sz="2200" dirty="0" err="1">
                <a:latin typeface="+mn-lt"/>
              </a:rPr>
              <a:t>cPCA</a:t>
            </a:r>
            <a:r>
              <a:rPr lang="en-NZ" sz="2200" dirty="0">
                <a:latin typeface="+mn-lt"/>
              </a:rPr>
              <a:t>, same order of column, subset of rows from first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</a:t>
            </a:r>
            <a:r>
              <a:rPr lang="en-NZ" sz="2200" b="1" dirty="0">
                <a:latin typeface="+mn-lt"/>
              </a:rPr>
              <a:t> ~550 </a:t>
            </a:r>
            <a:r>
              <a:rPr lang="en-NZ" sz="2200" dirty="0">
                <a:latin typeface="+mn-lt"/>
              </a:rPr>
              <a:t>columns, ~500 of them were new instance 3 values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 </a:t>
            </a:r>
            <a:r>
              <a:rPr lang="en-NZ" sz="2200" b="1" dirty="0">
                <a:latin typeface="+mn-lt"/>
              </a:rPr>
              <a:t>~2300 </a:t>
            </a:r>
            <a:r>
              <a:rPr lang="en-NZ" sz="2200" dirty="0">
                <a:latin typeface="+mn-lt"/>
              </a:rPr>
              <a:t>rows as only a portion of patients performed repeat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Transform the new matrix into the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space (17 components) using eigen matrix computed during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</a:t>
            </a:r>
            <a:r>
              <a:rPr lang="en-NZ" sz="2200" i="1" dirty="0">
                <a:latin typeface="+mn-lt"/>
              </a:rPr>
              <a:t>K</a:t>
            </a:r>
            <a:r>
              <a:rPr lang="en-NZ" sz="2200" dirty="0">
                <a:latin typeface="+mn-lt"/>
              </a:rPr>
              <a:t>-Nearest Neighbour (</a:t>
            </a:r>
            <a:r>
              <a:rPr lang="en-NZ" sz="2200" b="1" i="1" dirty="0">
                <a:latin typeface="+mn-lt"/>
              </a:rPr>
              <a:t>K</a:t>
            </a:r>
            <a:r>
              <a:rPr lang="en-NZ" sz="2200" b="1" dirty="0">
                <a:latin typeface="+mn-lt"/>
              </a:rPr>
              <a:t> = 25</a:t>
            </a:r>
            <a:r>
              <a:rPr lang="en-NZ" sz="2200" dirty="0">
                <a:latin typeface="+mn-lt"/>
              </a:rPr>
              <a:t>) to match new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3) with original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2)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Average out the hyper scores (instance 2) of 25 nearest neighbours to get updated hyper score (instance 3)</a:t>
            </a:r>
          </a:p>
        </p:txBody>
      </p:sp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4EB0-803C-2AC8-E23C-FAFAE24D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" y="0"/>
            <a:ext cx="1148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489E08-323A-716E-AAF7-E58F22B7F0C4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Evaluating Change in Biomarker Value vs Change in Hyper Score</a:t>
            </a: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This is not too straight forward as variables change non-linearly at different hyper scores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Fit a loess model using variable and hyper score (imaging visit 1).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Using mean variable value per hyper score interval (0 to 0.1, 0.1 to 0.2 … etc) to get a smooth curve)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this model on the new hyper score calculated (imaging visit 2) to predict the biomarker value at imaging visit 2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Compare the predicted biomarker value with the actual reading (imaging visit 2)</a:t>
            </a:r>
            <a:endParaRPr lang="en-NZ" sz="2000" dirty="0">
              <a:latin typeface="+mn-lt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This analysis tells us if the biomarker values change in accordance with the changes in hyper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/>
              <a:t>The relationship is as </a:t>
            </a:r>
            <a:r>
              <a:rPr lang="en-NZ" sz="2000" dirty="0">
                <a:latin typeface="+mn-lt"/>
              </a:rPr>
              <a:t>shown by the fitted loess model, which was </a:t>
            </a:r>
            <a:r>
              <a:rPr lang="en-NZ" sz="2000">
                <a:latin typeface="+mn-lt"/>
              </a:rPr>
              <a:t>already validated</a:t>
            </a:r>
          </a:p>
          <a:p>
            <a:pPr lvl="1"/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200" dirty="0">
                <a:solidFill>
                  <a:srgbClr val="FF0000"/>
                </a:solidFill>
                <a:latin typeface="+mn-lt"/>
              </a:rPr>
              <a:t>Should this be the other way around? i.e. use actual biomarker value to predict hyper score</a:t>
            </a:r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Evaluation: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Calculate an error(percentage difference)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correlation of predicted vs real value (at imaging visit 2)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Bland-Altman to compare two distributions (predicted vs real value)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7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53304E2-981F-4EAD-AED6-197E5C7DC67C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4921283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200" dirty="0">
                <a:latin typeface="+mn-lt"/>
              </a:rPr>
              <a:t>Recap: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NZ" sz="2200" dirty="0">
                <a:latin typeface="+mn-lt"/>
              </a:rPr>
              <a:t>We want the changes </a:t>
            </a:r>
            <a:r>
              <a:rPr lang="en-NZ" sz="2200">
                <a:latin typeface="+mn-lt"/>
              </a:rPr>
              <a:t>in hyper score </a:t>
            </a:r>
            <a:r>
              <a:rPr lang="en-NZ" sz="2200" dirty="0">
                <a:latin typeface="+mn-lt"/>
              </a:rPr>
              <a:t>to reflect the changes in these important clinical measures for the follow-up imaging visit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NZ" sz="2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D1364-713E-C2D6-9F7E-59B0627F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06" y="0"/>
            <a:ext cx="6867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EC22C-0B1F-4D20-8608-283B38F7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810" y="0"/>
            <a:ext cx="6850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76598-2DF7-4485-AB4D-C3EF4DF2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97" y="0"/>
            <a:ext cx="687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49ABE-A975-420A-8F57-AD3DEFC46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"/>
          <a:stretch/>
        </p:blipFill>
        <p:spPr>
          <a:xfrm>
            <a:off x="2674181" y="0"/>
            <a:ext cx="6797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E5539-D7AA-4281-A866-2C15A2B3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7840"/>
            <a:ext cx="5953760" cy="5953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48D81E-91E1-139D-CE52-776A4015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0" y="497840"/>
            <a:ext cx="5953760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1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2A78-E5DB-2A3C-DF6D-1BA6BC3AD0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Hyper Score Validation Summary</a:t>
            </a:r>
          </a:p>
        </p:txBody>
      </p:sp>
    </p:spTree>
    <p:extLst>
      <p:ext uri="{BB962C8B-B14F-4D97-AF65-F5344CB8AC3E}">
        <p14:creationId xmlns:p14="http://schemas.microsoft.com/office/powerpoint/2010/main" val="562539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5CE8C8-4332-E00A-943E-42D04B8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72332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4862E8-1B1C-CD35-F971-DF47592C5E94}"/>
              </a:ext>
            </a:extLst>
          </p:cNvPr>
          <p:cNvSpPr txBox="1">
            <a:spLocks/>
          </p:cNvSpPr>
          <p:nvPr/>
        </p:nvSpPr>
        <p:spPr>
          <a:xfrm>
            <a:off x="5892043" y="0"/>
            <a:ext cx="603556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Survival Analysis – Hyper Score Grouping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25A25AB-D782-A273-1768-07107843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20" y="728847"/>
            <a:ext cx="3789330" cy="28649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045BF5-0235-DBF5-41CC-9C3338CF7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420" y="3614023"/>
            <a:ext cx="3839300" cy="2873228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E086723F-982E-524C-DDA4-C7679B128B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4" r="12484" b="94074"/>
          <a:stretch/>
        </p:blipFill>
        <p:spPr>
          <a:xfrm>
            <a:off x="6331420" y="600376"/>
            <a:ext cx="1627299" cy="118333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F1E410D5-F562-AEE2-DF83-8C54FFB5A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6" y="1110627"/>
            <a:ext cx="2735244" cy="210134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4197708C-FBB6-2538-D786-AA41ABD1BD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83" y="3999967"/>
            <a:ext cx="2714230" cy="210134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5B92BC46-465C-AB35-979D-80AA11A8BD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6" r="21424" b="95135"/>
          <a:stretch/>
        </p:blipFill>
        <p:spPr>
          <a:xfrm>
            <a:off x="9901676" y="595069"/>
            <a:ext cx="1316610" cy="111865"/>
          </a:xfrm>
          <a:prstGeom prst="rect">
            <a:avLst/>
          </a:prstGeom>
        </p:spPr>
      </p:pic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B9F4FFEA-1304-F953-9FE9-4EBC55DD96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t="1" r="12719" b="94162"/>
          <a:stretch/>
        </p:blipFill>
        <p:spPr>
          <a:xfrm>
            <a:off x="9746332" y="763238"/>
            <a:ext cx="1627299" cy="1163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2DF37CC-1463-3BCA-A7A2-E3D7F3FC923C}"/>
              </a:ext>
            </a:extLst>
          </p:cNvPr>
          <p:cNvSpPr txBox="1"/>
          <p:nvPr/>
        </p:nvSpPr>
        <p:spPr>
          <a:xfrm>
            <a:off x="6198919" y="353999"/>
            <a:ext cx="189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3488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0.20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0.40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en-US" sz="1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0.80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6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FB6E43-0827-9C72-4492-A5EE3AF9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748"/>
            <a:ext cx="5986938" cy="6010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840D7-31F7-8EC1-430F-C6EB8EC6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50" y="665748"/>
            <a:ext cx="5963150" cy="6010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76899-6639-107A-BC04-9206AD97A0DD}"/>
              </a:ext>
            </a:extLst>
          </p:cNvPr>
          <p:cNvSpPr txBox="1">
            <a:spLocks/>
          </p:cNvSpPr>
          <p:nvPr/>
        </p:nvSpPr>
        <p:spPr>
          <a:xfrm>
            <a:off x="1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LV Stroke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BE4265-1AB6-1D0D-90E0-5DFDDEEE5DC1}"/>
              </a:ext>
            </a:extLst>
          </p:cNvPr>
          <p:cNvSpPr txBox="1">
            <a:spLocks/>
          </p:cNvSpPr>
          <p:nvPr/>
        </p:nvSpPr>
        <p:spPr>
          <a:xfrm>
            <a:off x="6096000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LV ED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</p:spTree>
    <p:extLst>
      <p:ext uri="{BB962C8B-B14F-4D97-AF65-F5344CB8AC3E}">
        <p14:creationId xmlns:p14="http://schemas.microsoft.com/office/powerpoint/2010/main" val="414608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CA967-DA5B-404F-AFF3-2244E2EE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48" y="653071"/>
            <a:ext cx="6059452" cy="6107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E81C-DB04-6C38-A4CC-56F4FC34A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070"/>
            <a:ext cx="6043632" cy="6107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B2ED3-8439-82B3-E634-AD08C802E7E3}"/>
              </a:ext>
            </a:extLst>
          </p:cNvPr>
          <p:cNvSpPr txBox="1">
            <a:spLocks/>
          </p:cNvSpPr>
          <p:nvPr/>
        </p:nvSpPr>
        <p:spPr>
          <a:xfrm>
            <a:off x="1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Log of WM Hyperintensities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C85317-C5FA-09C9-238E-34996A46E2EE}"/>
              </a:ext>
            </a:extLst>
          </p:cNvPr>
          <p:cNvSpPr txBox="1">
            <a:spLocks/>
          </p:cNvSpPr>
          <p:nvPr/>
        </p:nvSpPr>
        <p:spPr>
          <a:xfrm>
            <a:off x="6096000" y="134469"/>
            <a:ext cx="6096000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NZ" sz="2400" b="1" dirty="0">
                <a:latin typeface="+mn-lt"/>
              </a:rPr>
              <a:t>Hippocampus Volume (1</a:t>
            </a:r>
            <a:r>
              <a:rPr lang="en-NZ" sz="2400" b="1" baseline="30000" dirty="0">
                <a:latin typeface="+mn-lt"/>
              </a:rPr>
              <a:t>st</a:t>
            </a:r>
            <a:r>
              <a:rPr lang="en-NZ" sz="2400" b="1" dirty="0">
                <a:latin typeface="+mn-lt"/>
              </a:rPr>
              <a:t> vs 2</a:t>
            </a:r>
            <a:r>
              <a:rPr lang="en-NZ" sz="2400" b="1" baseline="30000" dirty="0">
                <a:latin typeface="+mn-lt"/>
              </a:rPr>
              <a:t>nd</a:t>
            </a:r>
            <a:r>
              <a:rPr lang="en-NZ" sz="2400" b="1" dirty="0">
                <a:latin typeface="+mn-lt"/>
              </a:rPr>
              <a:t> Visit)</a:t>
            </a:r>
          </a:p>
        </p:txBody>
      </p:sp>
    </p:spTree>
    <p:extLst>
      <p:ext uri="{BB962C8B-B14F-4D97-AF65-F5344CB8AC3E}">
        <p14:creationId xmlns:p14="http://schemas.microsoft.com/office/powerpoint/2010/main" val="263930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2A78-E5DB-2A3C-DF6D-1BA6BC3AD0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Trajectory Analysis</a:t>
            </a:r>
          </a:p>
        </p:txBody>
      </p:sp>
    </p:spTree>
    <p:extLst>
      <p:ext uri="{BB962C8B-B14F-4D97-AF65-F5344CB8AC3E}">
        <p14:creationId xmlns:p14="http://schemas.microsoft.com/office/powerpoint/2010/main" val="1838680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4425F-446E-337B-6CC2-F3AABB37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635"/>
            <a:ext cx="3987744" cy="4016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291C5-C77B-9DDB-53C8-A5C9306F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63" y="1447636"/>
            <a:ext cx="3999074" cy="4016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55B62-4BBF-EF24-75CB-5B355E8B3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54" y="1447635"/>
            <a:ext cx="4004746" cy="40161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E446F0-BC04-E3F0-8243-8974383461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748682" cy="502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Whether Variables Are “Significantly Different” In Each Trajectory (</a:t>
            </a:r>
            <a:r>
              <a:rPr lang="en-NZ" sz="2400" b="1" dirty="0" err="1">
                <a:latin typeface="+mn-lt"/>
              </a:rPr>
              <a:t>Traj</a:t>
            </a:r>
            <a:r>
              <a:rPr lang="en-NZ" sz="2400" b="1" dirty="0">
                <a:latin typeface="+mn-lt"/>
              </a:rPr>
              <a:t> = 0, 2, 4)</a:t>
            </a:r>
          </a:p>
        </p:txBody>
      </p:sp>
    </p:spTree>
    <p:extLst>
      <p:ext uri="{BB962C8B-B14F-4D97-AF65-F5344CB8AC3E}">
        <p14:creationId xmlns:p14="http://schemas.microsoft.com/office/powerpoint/2010/main" val="3335075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EF298B-9B0D-4349-2B3D-A55528CEF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51"/>
          <a:stretch/>
        </p:blipFill>
        <p:spPr>
          <a:xfrm>
            <a:off x="290031" y="0"/>
            <a:ext cx="574722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5F847-1B99-31A4-BFE0-DEEB1B35F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59"/>
          <a:stretch/>
        </p:blipFill>
        <p:spPr>
          <a:xfrm>
            <a:off x="6548141" y="0"/>
            <a:ext cx="5353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5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2AABC-EF90-6556-4689-D1C8D135A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 Per Trajectory</a:t>
            </a:r>
          </a:p>
        </p:txBody>
      </p:sp>
    </p:spTree>
    <p:extLst>
      <p:ext uri="{BB962C8B-B14F-4D97-AF65-F5344CB8AC3E}">
        <p14:creationId xmlns:p14="http://schemas.microsoft.com/office/powerpoint/2010/main" val="200665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Stroke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0054-29CC-8C1F-7A06-09672FD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834"/>
            <a:ext cx="12192000" cy="40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73584-5994-EDC1-8555-9E8B5234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93"/>
            <a:ext cx="12192000" cy="4037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14590-BBD4-2EAD-E148-E138042F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6AE55-F2DA-11CC-6E13-41DFD769046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End 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405838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White Matter Hyperintensities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2ECF-8122-96F1-62F8-4446ED69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90"/>
            <a:ext cx="12192000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4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834205" y="1137563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Volume of Hippocampus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9DA3-CDC0-0B8D-122E-D8D776CB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386"/>
            <a:ext cx="12192000" cy="40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10013</TotalTime>
  <Words>848</Words>
  <Application>Microsoft Office PowerPoint</Application>
  <PresentationFormat>Widescreen</PresentationFormat>
  <Paragraphs>134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279</cp:revision>
  <dcterms:created xsi:type="dcterms:W3CDTF">2022-05-10T13:43:13Z</dcterms:created>
  <dcterms:modified xsi:type="dcterms:W3CDTF">2023-02-04T01:38:47Z</dcterms:modified>
</cp:coreProperties>
</file>